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0"/>
  </p:notesMasterIdLst>
  <p:sldIdLst>
    <p:sldId id="426" r:id="rId2"/>
    <p:sldId id="433" r:id="rId3"/>
    <p:sldId id="473" r:id="rId4"/>
    <p:sldId id="480" r:id="rId5"/>
    <p:sldId id="487" r:id="rId6"/>
    <p:sldId id="482" r:id="rId7"/>
    <p:sldId id="488" r:id="rId8"/>
    <p:sldId id="434" r:id="rId9"/>
  </p:sldIdLst>
  <p:sldSz cx="9144000" cy="5143500" type="screen16x9"/>
  <p:notesSz cx="6858000" cy="9144000"/>
  <p:embeddedFontLst>
    <p:embeddedFont>
      <p:font typeface="MS PGothic" panose="020B0600070205080204" pitchFamily="34" charset="-128"/>
      <p:regular r:id="rId11"/>
    </p:embeddedFont>
    <p:embeddedFont>
      <p:font typeface="Orly's Font 2" panose="020B0604020202020204" charset="0"/>
      <p:regular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Verdana" panose="020B0604030504040204" pitchFamily="34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21DAFF"/>
    <a:srgbClr val="DA00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02" autoAdjust="0"/>
    <p:restoredTop sz="77554" autoAdjust="0"/>
  </p:normalViewPr>
  <p:slideViewPr>
    <p:cSldViewPr>
      <p:cViewPr>
        <p:scale>
          <a:sx n="84" d="100"/>
          <a:sy n="84" d="100"/>
        </p:scale>
        <p:origin x="2580" y="216"/>
      </p:cViewPr>
      <p:guideLst>
        <p:guide orient="horz" pos="1361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number model shows ten groups of ten.  Can I trade these ten for one hundred</a:t>
            </a:r>
            <a:r>
              <a:rPr lang="en-US" baseline="0" dirty="0" smtClean="0"/>
              <a:t>?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defRPr/>
            </a:pPr>
            <a:r>
              <a:rPr lang="en-US" sz="12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will learn how to regroup objects </a:t>
            </a:r>
            <a:r>
              <a:rPr lang="en-US" sz="12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trading cubes, rods, and flats ones, tens, and hundreds.</a:t>
            </a:r>
            <a:endParaRPr lang="en-US" sz="12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Let’s review. Our number system includes digits zero through nine.  Each digit has its own place value in a number.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Let’s review our base ten blocks.  Ones are represented by individual</a:t>
            </a:r>
            <a:r>
              <a:rPr lang="en-US" baseline="0" dirty="0" smtClean="0"/>
              <a:t> cubes.  10 ones make a group of ten. 10 tens make a hundred. (Not sure if I should use the vocabulary cubes, rods, and flats.)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Here we have 6 tens and 15 ones. I know that we can trade 10 ones for one group of ten (circle 10 cubes). Now we have 7 tens and  5 ones.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This number model shows 12 tens and 4 ones.  Since I know that 10 tens is the same as one hundred,  I can trade 10 tens for a hundred.  Now I have 1 hundred, 2 tens, and 5 ones.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This number model shows 1 hundred, 10 tens, and 4 ones.  Since I know that 10 tens is the same as one hundred,  I can trade 10 tens for a hundred.  Now I have 5 ones, 2 tens, and 1 hundred.</a:t>
            </a: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defRPr/>
            </a:pPr>
            <a:r>
              <a:rPr lang="en-US" sz="12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have learned how to regroup objects </a:t>
            </a:r>
            <a:r>
              <a:rPr lang="en-US" sz="12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trading ones,</a:t>
            </a:r>
            <a:r>
              <a:rPr lang="en-US" sz="1200" baseline="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tens</a:t>
            </a:r>
            <a:r>
              <a:rPr lang="en-US" sz="1200" baseline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, hundreds</a:t>
            </a:r>
            <a:r>
              <a:rPr lang="en-US" sz="120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.</a:t>
            </a:r>
            <a:endParaRPr lang="en-US" sz="12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342900" y="628650"/>
            <a:ext cx="8458200" cy="523220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Can I trade these tens for a hundred?</a:t>
            </a:r>
            <a:endParaRPr lang="en-US" sz="2800" dirty="0">
              <a:solidFill>
                <a:schemeClr val="accent5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2323569" y="1692639"/>
            <a:ext cx="4496863" cy="2022112"/>
            <a:chOff x="2319204" y="1692639"/>
            <a:chExt cx="3735926" cy="1505928"/>
          </a:xfrm>
        </p:grpSpPr>
        <p:pic>
          <p:nvPicPr>
            <p:cNvPr id="10" name="Picture 4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19204" y="1692639"/>
              <a:ext cx="272429" cy="1505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4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04037" y="1692639"/>
              <a:ext cx="272429" cy="1505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4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8870" y="1692639"/>
              <a:ext cx="272429" cy="1505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4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73703" y="1692639"/>
              <a:ext cx="272429" cy="1505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4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8536" y="1692639"/>
              <a:ext cx="272429" cy="1505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" name="Picture 4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43369" y="1692639"/>
              <a:ext cx="272429" cy="1505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6" name="Picture 4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8202" y="1692639"/>
              <a:ext cx="272429" cy="1505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" name="Picture 4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13035" y="1692639"/>
              <a:ext cx="272429" cy="1505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8" name="Picture 4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7868" y="1692639"/>
              <a:ext cx="272429" cy="1505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9" name="Picture 4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82701" y="1692639"/>
              <a:ext cx="272429" cy="1505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1417588"/>
            <a:ext cx="82296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regroup objects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trading ones, tens, and hundreds.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0" y="1085850"/>
            <a:ext cx="9144000" cy="354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Our number system is made of 10 digits. </a:t>
            </a:r>
          </a:p>
          <a:p>
            <a:pPr marL="0" indent="0" algn="ctr">
              <a:buFont typeface="Wingdings" pitchFamily="2" charset="2"/>
              <a:buNone/>
            </a:pPr>
            <a:endParaRPr lang="en-US" sz="2800" dirty="0" smtClean="0">
              <a:solidFill>
                <a:schemeClr val="accent1"/>
              </a:solidFill>
              <a:latin typeface="Orly's Font 2" pitchFamily="66" charset="0"/>
            </a:endParaRP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0, 1, 2, 3, 4, 5, 6, 7, 8, and 9</a:t>
            </a:r>
          </a:p>
          <a:p>
            <a:pPr marL="0" indent="0" algn="ctr">
              <a:buFont typeface="Wingdings" pitchFamily="2" charset="2"/>
              <a:buNone/>
            </a:pPr>
            <a:endParaRPr lang="en-US" sz="2800" dirty="0">
              <a:solidFill>
                <a:srgbClr val="00B050"/>
              </a:solidFill>
              <a:latin typeface="Orly's Font 2" pitchFamily="66" charset="0"/>
            </a:endParaRP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Each digit has its own place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value in a number.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5486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61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3201" y="2343150"/>
            <a:ext cx="1260672" cy="2068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8497" y="2624678"/>
            <a:ext cx="272429" cy="1505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078" y="2906592"/>
            <a:ext cx="342900" cy="360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914400" y="971550"/>
            <a:ext cx="7315200" cy="1108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Base Ten Blocks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" name="Text Placeholder 2"/>
          <p:cNvSpPr txBox="1">
            <a:spLocks/>
          </p:cNvSpPr>
          <p:nvPr/>
        </p:nvSpPr>
        <p:spPr bwMode="auto">
          <a:xfrm>
            <a:off x="5372100" y="1885950"/>
            <a:ext cx="1600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Ones</a:t>
            </a:r>
            <a:endParaRPr lang="en-US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0" name="Text Placeholder 2"/>
          <p:cNvSpPr txBox="1">
            <a:spLocks/>
          </p:cNvSpPr>
          <p:nvPr/>
        </p:nvSpPr>
        <p:spPr bwMode="auto">
          <a:xfrm>
            <a:off x="3886200" y="1885950"/>
            <a:ext cx="1600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Tens</a:t>
            </a:r>
            <a:endParaRPr lang="en-US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1" name="Text Placeholder 2"/>
          <p:cNvSpPr txBox="1">
            <a:spLocks/>
          </p:cNvSpPr>
          <p:nvPr/>
        </p:nvSpPr>
        <p:spPr bwMode="auto">
          <a:xfrm>
            <a:off x="1828800" y="1885950"/>
            <a:ext cx="17145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Hundreds</a:t>
            </a:r>
            <a:endParaRPr lang="en-US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3147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 build="p"/>
      <p:bldP spid="10" grpId="0" build="p"/>
      <p:bldP spid="1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2" name="Group 861"/>
          <p:cNvGrpSpPr>
            <a:grpSpLocks noChangeAspect="1"/>
          </p:cNvGrpSpPr>
          <p:nvPr/>
        </p:nvGrpSpPr>
        <p:grpSpPr>
          <a:xfrm>
            <a:off x="4229100" y="1483067"/>
            <a:ext cx="240172" cy="1765993"/>
            <a:chOff x="5098310" y="226835"/>
            <a:chExt cx="606056" cy="4616434"/>
          </a:xfrm>
          <a:solidFill>
            <a:srgbClr val="21DAFF"/>
          </a:solidFill>
        </p:grpSpPr>
        <p:sp>
          <p:nvSpPr>
            <p:cNvPr id="863" name="Cube 862"/>
            <p:cNvSpPr/>
            <p:nvPr/>
          </p:nvSpPr>
          <p:spPr>
            <a:xfrm>
              <a:off x="5098310" y="424279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64" name="Cube 863"/>
            <p:cNvSpPr/>
            <p:nvPr/>
          </p:nvSpPr>
          <p:spPr>
            <a:xfrm>
              <a:off x="5098310" y="3791398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65" name="Cube 864"/>
            <p:cNvSpPr/>
            <p:nvPr/>
          </p:nvSpPr>
          <p:spPr>
            <a:xfrm>
              <a:off x="5098310" y="334248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66" name="Cube 865"/>
            <p:cNvSpPr/>
            <p:nvPr/>
          </p:nvSpPr>
          <p:spPr>
            <a:xfrm>
              <a:off x="5098310" y="2896902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67" name="Cube 866"/>
            <p:cNvSpPr/>
            <p:nvPr/>
          </p:nvSpPr>
          <p:spPr>
            <a:xfrm>
              <a:off x="5098310" y="2451442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68" name="Cube 867"/>
            <p:cNvSpPr/>
            <p:nvPr/>
          </p:nvSpPr>
          <p:spPr>
            <a:xfrm>
              <a:off x="5098310" y="200586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69" name="Cube 868"/>
            <p:cNvSpPr/>
            <p:nvPr/>
          </p:nvSpPr>
          <p:spPr>
            <a:xfrm>
              <a:off x="5098310" y="1563451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70" name="Cube 869"/>
            <p:cNvSpPr/>
            <p:nvPr/>
          </p:nvSpPr>
          <p:spPr>
            <a:xfrm>
              <a:off x="5098310" y="111787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71" name="Cube 870"/>
            <p:cNvSpPr/>
            <p:nvPr/>
          </p:nvSpPr>
          <p:spPr>
            <a:xfrm>
              <a:off x="5098310" y="67241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72" name="Cube 871"/>
            <p:cNvSpPr/>
            <p:nvPr/>
          </p:nvSpPr>
          <p:spPr>
            <a:xfrm>
              <a:off x="5098310" y="22683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873" name="Group 872"/>
          <p:cNvGrpSpPr>
            <a:grpSpLocks noChangeAspect="1"/>
          </p:cNvGrpSpPr>
          <p:nvPr/>
        </p:nvGrpSpPr>
        <p:grpSpPr>
          <a:xfrm>
            <a:off x="4507270" y="1483067"/>
            <a:ext cx="240172" cy="1765993"/>
            <a:chOff x="5098310" y="226835"/>
            <a:chExt cx="606056" cy="4616434"/>
          </a:xfrm>
          <a:solidFill>
            <a:srgbClr val="21DAFF"/>
          </a:solidFill>
        </p:grpSpPr>
        <p:sp>
          <p:nvSpPr>
            <p:cNvPr id="874" name="Cube 873"/>
            <p:cNvSpPr/>
            <p:nvPr/>
          </p:nvSpPr>
          <p:spPr>
            <a:xfrm>
              <a:off x="5098310" y="424279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75" name="Cube 874"/>
            <p:cNvSpPr/>
            <p:nvPr/>
          </p:nvSpPr>
          <p:spPr>
            <a:xfrm>
              <a:off x="5098310" y="3791398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76" name="Cube 875"/>
            <p:cNvSpPr/>
            <p:nvPr/>
          </p:nvSpPr>
          <p:spPr>
            <a:xfrm>
              <a:off x="5098310" y="334248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77" name="Cube 876"/>
            <p:cNvSpPr/>
            <p:nvPr/>
          </p:nvSpPr>
          <p:spPr>
            <a:xfrm>
              <a:off x="5098310" y="2896902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78" name="Cube 877"/>
            <p:cNvSpPr/>
            <p:nvPr/>
          </p:nvSpPr>
          <p:spPr>
            <a:xfrm>
              <a:off x="5098310" y="2451442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79" name="Cube 878"/>
            <p:cNvSpPr/>
            <p:nvPr/>
          </p:nvSpPr>
          <p:spPr>
            <a:xfrm>
              <a:off x="5098310" y="200586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80" name="Cube 879"/>
            <p:cNvSpPr/>
            <p:nvPr/>
          </p:nvSpPr>
          <p:spPr>
            <a:xfrm>
              <a:off x="5098310" y="1563451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81" name="Cube 880"/>
            <p:cNvSpPr/>
            <p:nvPr/>
          </p:nvSpPr>
          <p:spPr>
            <a:xfrm>
              <a:off x="5098310" y="111787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82" name="Cube 881"/>
            <p:cNvSpPr/>
            <p:nvPr/>
          </p:nvSpPr>
          <p:spPr>
            <a:xfrm>
              <a:off x="5098310" y="67241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83" name="Cube 882"/>
            <p:cNvSpPr/>
            <p:nvPr/>
          </p:nvSpPr>
          <p:spPr>
            <a:xfrm>
              <a:off x="5098310" y="22683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884" name="Group 883"/>
          <p:cNvGrpSpPr>
            <a:grpSpLocks noChangeAspect="1"/>
          </p:cNvGrpSpPr>
          <p:nvPr/>
        </p:nvGrpSpPr>
        <p:grpSpPr>
          <a:xfrm>
            <a:off x="4785440" y="1483067"/>
            <a:ext cx="240172" cy="1765993"/>
            <a:chOff x="5098310" y="226835"/>
            <a:chExt cx="606056" cy="4616434"/>
          </a:xfrm>
          <a:solidFill>
            <a:srgbClr val="21DAFF"/>
          </a:solidFill>
        </p:grpSpPr>
        <p:sp>
          <p:nvSpPr>
            <p:cNvPr id="885" name="Cube 884"/>
            <p:cNvSpPr/>
            <p:nvPr/>
          </p:nvSpPr>
          <p:spPr>
            <a:xfrm>
              <a:off x="5098310" y="424279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86" name="Cube 885"/>
            <p:cNvSpPr/>
            <p:nvPr/>
          </p:nvSpPr>
          <p:spPr>
            <a:xfrm>
              <a:off x="5098310" y="3791399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87" name="Cube 886"/>
            <p:cNvSpPr/>
            <p:nvPr/>
          </p:nvSpPr>
          <p:spPr>
            <a:xfrm>
              <a:off x="5098310" y="334248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88" name="Cube 887"/>
            <p:cNvSpPr/>
            <p:nvPr/>
          </p:nvSpPr>
          <p:spPr>
            <a:xfrm>
              <a:off x="5098310" y="289003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89" name="Cube 888"/>
            <p:cNvSpPr/>
            <p:nvPr/>
          </p:nvSpPr>
          <p:spPr>
            <a:xfrm>
              <a:off x="5098310" y="244661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90" name="Cube 889"/>
            <p:cNvSpPr/>
            <p:nvPr/>
          </p:nvSpPr>
          <p:spPr>
            <a:xfrm>
              <a:off x="5098310" y="200586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91" name="Cube 890"/>
            <p:cNvSpPr/>
            <p:nvPr/>
          </p:nvSpPr>
          <p:spPr>
            <a:xfrm>
              <a:off x="5098310" y="155862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92" name="Cube 891"/>
            <p:cNvSpPr/>
            <p:nvPr/>
          </p:nvSpPr>
          <p:spPr>
            <a:xfrm>
              <a:off x="5098310" y="111787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93" name="Cube 892"/>
            <p:cNvSpPr/>
            <p:nvPr/>
          </p:nvSpPr>
          <p:spPr>
            <a:xfrm>
              <a:off x="5098310" y="67241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94" name="Cube 893"/>
            <p:cNvSpPr/>
            <p:nvPr/>
          </p:nvSpPr>
          <p:spPr>
            <a:xfrm>
              <a:off x="5098310" y="22683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346" name="Cube 345"/>
          <p:cNvSpPr/>
          <p:nvPr/>
        </p:nvSpPr>
        <p:spPr>
          <a:xfrm>
            <a:off x="7347944" y="3023742"/>
            <a:ext cx="206305" cy="197318"/>
          </a:xfrm>
          <a:prstGeom prst="cube">
            <a:avLst/>
          </a:prstGeom>
          <a:solidFill>
            <a:srgbClr val="21DAF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7" name="Cube 346"/>
          <p:cNvSpPr/>
          <p:nvPr/>
        </p:nvSpPr>
        <p:spPr>
          <a:xfrm>
            <a:off x="6838819" y="3023742"/>
            <a:ext cx="206305" cy="197318"/>
          </a:xfrm>
          <a:prstGeom prst="cube">
            <a:avLst/>
          </a:prstGeom>
          <a:solidFill>
            <a:srgbClr val="21DAF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8" name="Cube 347"/>
          <p:cNvSpPr/>
          <p:nvPr/>
        </p:nvSpPr>
        <p:spPr>
          <a:xfrm>
            <a:off x="6329694" y="3023742"/>
            <a:ext cx="206305" cy="197318"/>
          </a:xfrm>
          <a:prstGeom prst="cube">
            <a:avLst/>
          </a:prstGeom>
          <a:solidFill>
            <a:srgbClr val="21DAF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9" name="Cube 348"/>
          <p:cNvSpPr/>
          <p:nvPr/>
        </p:nvSpPr>
        <p:spPr>
          <a:xfrm>
            <a:off x="7857069" y="3023742"/>
            <a:ext cx="206305" cy="197318"/>
          </a:xfrm>
          <a:prstGeom prst="cube">
            <a:avLst/>
          </a:prstGeom>
          <a:solidFill>
            <a:srgbClr val="21DAF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358" name="Group 357"/>
          <p:cNvGrpSpPr>
            <a:grpSpLocks noChangeAspect="1"/>
          </p:cNvGrpSpPr>
          <p:nvPr/>
        </p:nvGrpSpPr>
        <p:grpSpPr>
          <a:xfrm>
            <a:off x="5063610" y="1483067"/>
            <a:ext cx="240172" cy="1765993"/>
            <a:chOff x="5098310" y="226835"/>
            <a:chExt cx="606056" cy="4616434"/>
          </a:xfrm>
          <a:solidFill>
            <a:srgbClr val="21DAFF"/>
          </a:solidFill>
        </p:grpSpPr>
        <p:sp>
          <p:nvSpPr>
            <p:cNvPr id="359" name="Cube 358"/>
            <p:cNvSpPr/>
            <p:nvPr/>
          </p:nvSpPr>
          <p:spPr>
            <a:xfrm>
              <a:off x="5098310" y="424279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0" name="Cube 359"/>
            <p:cNvSpPr/>
            <p:nvPr/>
          </p:nvSpPr>
          <p:spPr>
            <a:xfrm>
              <a:off x="5098310" y="3791399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1" name="Cube 360"/>
            <p:cNvSpPr/>
            <p:nvPr/>
          </p:nvSpPr>
          <p:spPr>
            <a:xfrm>
              <a:off x="5098310" y="334248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2" name="Cube 361"/>
            <p:cNvSpPr/>
            <p:nvPr/>
          </p:nvSpPr>
          <p:spPr>
            <a:xfrm>
              <a:off x="5098310" y="289003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3" name="Cube 362"/>
            <p:cNvSpPr/>
            <p:nvPr/>
          </p:nvSpPr>
          <p:spPr>
            <a:xfrm>
              <a:off x="5098310" y="244661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4" name="Cube 363"/>
            <p:cNvSpPr/>
            <p:nvPr/>
          </p:nvSpPr>
          <p:spPr>
            <a:xfrm>
              <a:off x="5098310" y="200586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5" name="Cube 364"/>
            <p:cNvSpPr/>
            <p:nvPr/>
          </p:nvSpPr>
          <p:spPr>
            <a:xfrm>
              <a:off x="5098310" y="155862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6" name="Cube 365"/>
            <p:cNvSpPr/>
            <p:nvPr/>
          </p:nvSpPr>
          <p:spPr>
            <a:xfrm>
              <a:off x="5098310" y="111787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7" name="Cube 366"/>
            <p:cNvSpPr/>
            <p:nvPr/>
          </p:nvSpPr>
          <p:spPr>
            <a:xfrm>
              <a:off x="5098310" y="67241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8" name="Cube 367"/>
            <p:cNvSpPr/>
            <p:nvPr/>
          </p:nvSpPr>
          <p:spPr>
            <a:xfrm>
              <a:off x="5098310" y="22683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69" name="Group 368"/>
          <p:cNvGrpSpPr>
            <a:grpSpLocks noChangeAspect="1"/>
          </p:cNvGrpSpPr>
          <p:nvPr/>
        </p:nvGrpSpPr>
        <p:grpSpPr>
          <a:xfrm>
            <a:off x="5341780" y="1483067"/>
            <a:ext cx="240172" cy="1765993"/>
            <a:chOff x="5098310" y="226835"/>
            <a:chExt cx="606056" cy="4616434"/>
          </a:xfrm>
          <a:solidFill>
            <a:srgbClr val="21DAFF"/>
          </a:solidFill>
        </p:grpSpPr>
        <p:sp>
          <p:nvSpPr>
            <p:cNvPr id="370" name="Cube 369"/>
            <p:cNvSpPr/>
            <p:nvPr/>
          </p:nvSpPr>
          <p:spPr>
            <a:xfrm>
              <a:off x="5098310" y="424279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1" name="Cube 370"/>
            <p:cNvSpPr/>
            <p:nvPr/>
          </p:nvSpPr>
          <p:spPr>
            <a:xfrm>
              <a:off x="5098310" y="3791399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2" name="Cube 371"/>
            <p:cNvSpPr/>
            <p:nvPr/>
          </p:nvSpPr>
          <p:spPr>
            <a:xfrm>
              <a:off x="5098310" y="334248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3" name="Cube 372"/>
            <p:cNvSpPr/>
            <p:nvPr/>
          </p:nvSpPr>
          <p:spPr>
            <a:xfrm>
              <a:off x="5098310" y="289003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4" name="Cube 373"/>
            <p:cNvSpPr/>
            <p:nvPr/>
          </p:nvSpPr>
          <p:spPr>
            <a:xfrm>
              <a:off x="5098310" y="244661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5" name="Cube 374"/>
            <p:cNvSpPr/>
            <p:nvPr/>
          </p:nvSpPr>
          <p:spPr>
            <a:xfrm>
              <a:off x="5098310" y="200586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6" name="Cube 375"/>
            <p:cNvSpPr/>
            <p:nvPr/>
          </p:nvSpPr>
          <p:spPr>
            <a:xfrm>
              <a:off x="5098310" y="155862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7" name="Cube 376"/>
            <p:cNvSpPr/>
            <p:nvPr/>
          </p:nvSpPr>
          <p:spPr>
            <a:xfrm>
              <a:off x="5098310" y="111787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8" name="Cube 377"/>
            <p:cNvSpPr/>
            <p:nvPr/>
          </p:nvSpPr>
          <p:spPr>
            <a:xfrm>
              <a:off x="5098310" y="67241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9" name="Cube 378"/>
            <p:cNvSpPr/>
            <p:nvPr/>
          </p:nvSpPr>
          <p:spPr>
            <a:xfrm>
              <a:off x="5098310" y="22683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287" name="Cube 286"/>
          <p:cNvSpPr/>
          <p:nvPr/>
        </p:nvSpPr>
        <p:spPr>
          <a:xfrm>
            <a:off x="7347944" y="2710127"/>
            <a:ext cx="206305" cy="197318"/>
          </a:xfrm>
          <a:prstGeom prst="cube">
            <a:avLst/>
          </a:prstGeom>
          <a:solidFill>
            <a:srgbClr val="21DAF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88" name="Cube 287"/>
          <p:cNvSpPr/>
          <p:nvPr/>
        </p:nvSpPr>
        <p:spPr>
          <a:xfrm>
            <a:off x="6838819" y="2710127"/>
            <a:ext cx="206305" cy="197318"/>
          </a:xfrm>
          <a:prstGeom prst="cube">
            <a:avLst/>
          </a:prstGeom>
          <a:solidFill>
            <a:srgbClr val="21DAF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89" name="Cube 288"/>
          <p:cNvSpPr/>
          <p:nvPr/>
        </p:nvSpPr>
        <p:spPr>
          <a:xfrm>
            <a:off x="6329694" y="2710127"/>
            <a:ext cx="206305" cy="197318"/>
          </a:xfrm>
          <a:prstGeom prst="cube">
            <a:avLst/>
          </a:prstGeom>
          <a:solidFill>
            <a:srgbClr val="21DAF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0" name="Cube 289"/>
          <p:cNvSpPr/>
          <p:nvPr/>
        </p:nvSpPr>
        <p:spPr>
          <a:xfrm>
            <a:off x="7857069" y="2710127"/>
            <a:ext cx="206305" cy="197318"/>
          </a:xfrm>
          <a:prstGeom prst="cube">
            <a:avLst/>
          </a:prstGeom>
          <a:solidFill>
            <a:srgbClr val="21DAF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1" name="Cube 290"/>
          <p:cNvSpPr/>
          <p:nvPr/>
        </p:nvSpPr>
        <p:spPr>
          <a:xfrm>
            <a:off x="8366195" y="2712731"/>
            <a:ext cx="206305" cy="197318"/>
          </a:xfrm>
          <a:prstGeom prst="cube">
            <a:avLst/>
          </a:prstGeom>
          <a:solidFill>
            <a:srgbClr val="21DAF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2" name="Cube 291"/>
          <p:cNvSpPr/>
          <p:nvPr/>
        </p:nvSpPr>
        <p:spPr>
          <a:xfrm>
            <a:off x="7347944" y="2396513"/>
            <a:ext cx="206305" cy="197318"/>
          </a:xfrm>
          <a:prstGeom prst="cube">
            <a:avLst/>
          </a:prstGeom>
          <a:solidFill>
            <a:srgbClr val="21DAF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3" name="Cube 292"/>
          <p:cNvSpPr/>
          <p:nvPr/>
        </p:nvSpPr>
        <p:spPr>
          <a:xfrm>
            <a:off x="6838819" y="2396513"/>
            <a:ext cx="206305" cy="197318"/>
          </a:xfrm>
          <a:prstGeom prst="cube">
            <a:avLst/>
          </a:prstGeom>
          <a:solidFill>
            <a:srgbClr val="21DAF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4" name="Cube 293"/>
          <p:cNvSpPr/>
          <p:nvPr/>
        </p:nvSpPr>
        <p:spPr>
          <a:xfrm>
            <a:off x="6329694" y="2396513"/>
            <a:ext cx="206305" cy="197318"/>
          </a:xfrm>
          <a:prstGeom prst="cube">
            <a:avLst/>
          </a:prstGeom>
          <a:solidFill>
            <a:srgbClr val="21DAF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5" name="Cube 294"/>
          <p:cNvSpPr/>
          <p:nvPr/>
        </p:nvSpPr>
        <p:spPr>
          <a:xfrm>
            <a:off x="7857069" y="2396513"/>
            <a:ext cx="206305" cy="197318"/>
          </a:xfrm>
          <a:prstGeom prst="cube">
            <a:avLst/>
          </a:prstGeom>
          <a:solidFill>
            <a:srgbClr val="21DAF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6" name="Cube 295"/>
          <p:cNvSpPr/>
          <p:nvPr/>
        </p:nvSpPr>
        <p:spPr>
          <a:xfrm>
            <a:off x="8366195" y="2396513"/>
            <a:ext cx="206305" cy="197318"/>
          </a:xfrm>
          <a:prstGeom prst="cube">
            <a:avLst/>
          </a:prstGeom>
          <a:solidFill>
            <a:srgbClr val="21DAF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7" name="Text Placeholder 2"/>
          <p:cNvSpPr txBox="1">
            <a:spLocks/>
          </p:cNvSpPr>
          <p:nvPr/>
        </p:nvSpPr>
        <p:spPr bwMode="auto">
          <a:xfrm>
            <a:off x="6981663" y="3874961"/>
            <a:ext cx="96769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rgbClr val="FF6600"/>
                </a:solidFill>
                <a:latin typeface="Orly's Font 2" pitchFamily="66" charset="0"/>
              </a:rPr>
              <a:t>5</a:t>
            </a:r>
          </a:p>
        </p:txBody>
      </p:sp>
      <p:sp>
        <p:nvSpPr>
          <p:cNvPr id="298" name="Text Placeholder 2"/>
          <p:cNvSpPr txBox="1">
            <a:spLocks/>
          </p:cNvSpPr>
          <p:nvPr/>
        </p:nvSpPr>
        <p:spPr bwMode="auto">
          <a:xfrm>
            <a:off x="4469272" y="3874961"/>
            <a:ext cx="6723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rgbClr val="FF6600"/>
                </a:solidFill>
                <a:latin typeface="Orly's Font 2" pitchFamily="66" charset="0"/>
              </a:rPr>
              <a:t>7</a:t>
            </a:r>
          </a:p>
        </p:txBody>
      </p:sp>
      <p:graphicFrame>
        <p:nvGraphicFramePr>
          <p:cNvPr id="299" name="Table 29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7466750"/>
              </p:ext>
            </p:extLst>
          </p:nvPr>
        </p:nvGraphicFramePr>
        <p:xfrm>
          <a:off x="457201" y="1085850"/>
          <a:ext cx="8229599" cy="281940"/>
        </p:xfrm>
        <a:graphic>
          <a:graphicData uri="http://schemas.openxmlformats.org/drawingml/2006/table">
            <a:tbl>
              <a:tblPr/>
              <a:tblGrid>
                <a:gridCol w="2743200"/>
                <a:gridCol w="2912573"/>
                <a:gridCol w="2573826"/>
              </a:tblGrid>
              <a:tr h="1956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Hundreds</a:t>
                      </a: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Tens</a:t>
                      </a: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Ones</a:t>
                      </a: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300" name="Rounded Rectangle 299"/>
          <p:cNvSpPr/>
          <p:nvPr/>
        </p:nvSpPr>
        <p:spPr>
          <a:xfrm>
            <a:off x="6136646" y="2278479"/>
            <a:ext cx="2628900" cy="689559"/>
          </a:xfrm>
          <a:prstGeom prst="roundRect">
            <a:avLst/>
          </a:prstGeom>
          <a:noFill/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1" name="Cube 300"/>
          <p:cNvSpPr/>
          <p:nvPr/>
        </p:nvSpPr>
        <p:spPr>
          <a:xfrm>
            <a:off x="8366195" y="3028950"/>
            <a:ext cx="206305" cy="197318"/>
          </a:xfrm>
          <a:prstGeom prst="cube">
            <a:avLst/>
          </a:prstGeom>
          <a:solidFill>
            <a:srgbClr val="21DAF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302" name="Group 301"/>
          <p:cNvGrpSpPr>
            <a:grpSpLocks noChangeAspect="1"/>
          </p:cNvGrpSpPr>
          <p:nvPr/>
        </p:nvGrpSpPr>
        <p:grpSpPr>
          <a:xfrm>
            <a:off x="3931356" y="1491557"/>
            <a:ext cx="240172" cy="1765993"/>
            <a:chOff x="5098310" y="226835"/>
            <a:chExt cx="606056" cy="4616434"/>
          </a:xfrm>
          <a:solidFill>
            <a:srgbClr val="21DAFF"/>
          </a:solidFill>
        </p:grpSpPr>
        <p:sp>
          <p:nvSpPr>
            <p:cNvPr id="303" name="Cube 302"/>
            <p:cNvSpPr/>
            <p:nvPr/>
          </p:nvSpPr>
          <p:spPr>
            <a:xfrm>
              <a:off x="5098310" y="424279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4" name="Cube 303"/>
            <p:cNvSpPr/>
            <p:nvPr/>
          </p:nvSpPr>
          <p:spPr>
            <a:xfrm>
              <a:off x="5098310" y="3791398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5" name="Cube 304"/>
            <p:cNvSpPr/>
            <p:nvPr/>
          </p:nvSpPr>
          <p:spPr>
            <a:xfrm>
              <a:off x="5098310" y="334248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6" name="Cube 305"/>
            <p:cNvSpPr/>
            <p:nvPr/>
          </p:nvSpPr>
          <p:spPr>
            <a:xfrm>
              <a:off x="5098310" y="2896902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7" name="Cube 306"/>
            <p:cNvSpPr/>
            <p:nvPr/>
          </p:nvSpPr>
          <p:spPr>
            <a:xfrm>
              <a:off x="5098310" y="2451442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8" name="Cube 307"/>
            <p:cNvSpPr/>
            <p:nvPr/>
          </p:nvSpPr>
          <p:spPr>
            <a:xfrm>
              <a:off x="5098310" y="200586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9" name="Cube 308"/>
            <p:cNvSpPr/>
            <p:nvPr/>
          </p:nvSpPr>
          <p:spPr>
            <a:xfrm>
              <a:off x="5098310" y="1563451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0" name="Cube 309"/>
            <p:cNvSpPr/>
            <p:nvPr/>
          </p:nvSpPr>
          <p:spPr>
            <a:xfrm>
              <a:off x="5098310" y="111787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1" name="Cube 310"/>
            <p:cNvSpPr/>
            <p:nvPr/>
          </p:nvSpPr>
          <p:spPr>
            <a:xfrm>
              <a:off x="5098310" y="67241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2" name="Cube 311"/>
            <p:cNvSpPr/>
            <p:nvPr/>
          </p:nvSpPr>
          <p:spPr>
            <a:xfrm>
              <a:off x="5098310" y="22683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13" name="Group 312"/>
          <p:cNvGrpSpPr>
            <a:grpSpLocks noChangeAspect="1"/>
          </p:cNvGrpSpPr>
          <p:nvPr/>
        </p:nvGrpSpPr>
        <p:grpSpPr>
          <a:xfrm>
            <a:off x="3635022" y="1491557"/>
            <a:ext cx="240172" cy="1765993"/>
            <a:chOff x="5098310" y="226835"/>
            <a:chExt cx="606056" cy="4616434"/>
          </a:xfrm>
          <a:solidFill>
            <a:srgbClr val="21DAFF"/>
          </a:solidFill>
        </p:grpSpPr>
        <p:sp>
          <p:nvSpPr>
            <p:cNvPr id="314" name="Cube 313"/>
            <p:cNvSpPr/>
            <p:nvPr/>
          </p:nvSpPr>
          <p:spPr>
            <a:xfrm>
              <a:off x="5098310" y="424279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5" name="Cube 314"/>
            <p:cNvSpPr/>
            <p:nvPr/>
          </p:nvSpPr>
          <p:spPr>
            <a:xfrm>
              <a:off x="5098310" y="3791398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6" name="Cube 315"/>
            <p:cNvSpPr/>
            <p:nvPr/>
          </p:nvSpPr>
          <p:spPr>
            <a:xfrm>
              <a:off x="5098310" y="334248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7" name="Cube 316"/>
            <p:cNvSpPr/>
            <p:nvPr/>
          </p:nvSpPr>
          <p:spPr>
            <a:xfrm>
              <a:off x="5098310" y="2896902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8" name="Cube 317"/>
            <p:cNvSpPr/>
            <p:nvPr/>
          </p:nvSpPr>
          <p:spPr>
            <a:xfrm>
              <a:off x="5098310" y="2451442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9" name="Cube 318"/>
            <p:cNvSpPr/>
            <p:nvPr/>
          </p:nvSpPr>
          <p:spPr>
            <a:xfrm>
              <a:off x="5098310" y="200586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0" name="Cube 319"/>
            <p:cNvSpPr/>
            <p:nvPr/>
          </p:nvSpPr>
          <p:spPr>
            <a:xfrm>
              <a:off x="5098310" y="1563451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1" name="Cube 320"/>
            <p:cNvSpPr/>
            <p:nvPr/>
          </p:nvSpPr>
          <p:spPr>
            <a:xfrm>
              <a:off x="5098310" y="111787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2" name="Cube 321"/>
            <p:cNvSpPr/>
            <p:nvPr/>
          </p:nvSpPr>
          <p:spPr>
            <a:xfrm>
              <a:off x="5098310" y="67241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3" name="Cube 322"/>
            <p:cNvSpPr/>
            <p:nvPr/>
          </p:nvSpPr>
          <p:spPr>
            <a:xfrm>
              <a:off x="5098310" y="22683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2465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 tmFilter="0, 0; .2, .5; .8, .5; 1, 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250" autoRev="1" fill="hold"/>
                                        <p:tgtEl>
                                          <p:spTgt spid="3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 tmFilter="0, 0; .2, .5; .8, .5; 1, 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" dur="250" autoRev="1" fill="hold"/>
                                        <p:tgtEl>
                                          <p:spTgt spid="3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 tmFilter="0, 0; .2, .5; .8, .5; 1, 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250" autoRev="1" fill="hold"/>
                                        <p:tgtEl>
                                          <p:spTgt spid="3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 tmFilter="0, 0; .2, .5; .8, .5; 1, 0"/>
                                        <p:tgtEl>
                                          <p:spTgt spid="8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0" dur="250" autoRev="1" fill="hold"/>
                                        <p:tgtEl>
                                          <p:spTgt spid="8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 tmFilter="0, 0; .2, .5; .8, .5; 1, 0"/>
                                        <p:tgtEl>
                                          <p:spTgt spid="8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3" dur="250" autoRev="1" fill="hold"/>
                                        <p:tgtEl>
                                          <p:spTgt spid="8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 tmFilter="0, 0; .2, .5; .8, .5; 1, 0"/>
                                        <p:tgtEl>
                                          <p:spTgt spid="8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6" dur="250" autoRev="1" fill="hold"/>
                                        <p:tgtEl>
                                          <p:spTgt spid="8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 tmFilter="0, 0; .2, .5; .8, .5; 1, 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9" dur="250" autoRev="1" fill="hold"/>
                                        <p:tgtEl>
                                          <p:spTgt spid="3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 tmFilter="0, 0; .2, .5; .8, .5; 1, 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2" dur="250" autoRev="1" fill="hold"/>
                                        <p:tgtEl>
                                          <p:spTgt spid="3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 tmFilter="0, 0; .2, .5; .8, .5; 1, 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0" dur="250" autoRev="1" fill="hold"/>
                                        <p:tgtEl>
                                          <p:spTgt spid="3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 tmFilter="0, 0; .2, .5; .8, .5; 1, 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3" dur="250" autoRev="1" fill="hold"/>
                                        <p:tgtEl>
                                          <p:spTgt spid="3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0" tmFilter="0, 0; .2, .5; .8, .5; 1, 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6" dur="250" autoRev="1" fill="hold"/>
                                        <p:tgtEl>
                                          <p:spTgt spid="3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" tmFilter="0, 0; .2, .5; .8, .5; 1, 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9" dur="250" autoRev="1" fill="hold"/>
                                        <p:tgtEl>
                                          <p:spTgt spid="3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 tmFilter="0, 0; .2, .5; .8, .5; 1, 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2" dur="250" autoRev="1" fill="hold"/>
                                        <p:tgtEl>
                                          <p:spTgt spid="3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6" grpId="0" animBg="1"/>
      <p:bldP spid="346" grpId="1" animBg="1"/>
      <p:bldP spid="347" grpId="0" animBg="1"/>
      <p:bldP spid="347" grpId="1" animBg="1"/>
      <p:bldP spid="348" grpId="0" animBg="1"/>
      <p:bldP spid="348" grpId="1" animBg="1"/>
      <p:bldP spid="349" grpId="0" animBg="1"/>
      <p:bldP spid="349" grpId="1" animBg="1"/>
      <p:bldP spid="287" grpId="0" animBg="1"/>
      <p:bldP spid="287" grpId="1" animBg="1"/>
      <p:bldP spid="288" grpId="0" animBg="1"/>
      <p:bldP spid="288" grpId="1" animBg="1"/>
      <p:bldP spid="289" grpId="0" animBg="1"/>
      <p:bldP spid="289" grpId="1" animBg="1"/>
      <p:bldP spid="290" grpId="0" animBg="1"/>
      <p:bldP spid="290" grpId="1" animBg="1"/>
      <p:bldP spid="291" grpId="0" animBg="1"/>
      <p:bldP spid="291" grpId="1" animBg="1"/>
      <p:bldP spid="292" grpId="0" animBg="1"/>
      <p:bldP spid="292" grpId="1" animBg="1"/>
      <p:bldP spid="293" grpId="0" animBg="1"/>
      <p:bldP spid="293" grpId="1" animBg="1"/>
      <p:bldP spid="294" grpId="0" animBg="1"/>
      <p:bldP spid="294" grpId="1" animBg="1"/>
      <p:bldP spid="295" grpId="0" animBg="1"/>
      <p:bldP spid="295" grpId="1" animBg="1"/>
      <p:bldP spid="296" grpId="0" animBg="1"/>
      <p:bldP spid="296" grpId="1" animBg="1"/>
      <p:bldP spid="297" grpId="0"/>
      <p:bldP spid="298" grpId="0"/>
      <p:bldP spid="300" grpId="0" animBg="1"/>
      <p:bldP spid="300" grpId="1" animBg="1"/>
      <p:bldP spid="301" grpId="0" animBg="1"/>
      <p:bldP spid="301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5" name="Group 784"/>
          <p:cNvGrpSpPr>
            <a:grpSpLocks noChangeAspect="1"/>
          </p:cNvGrpSpPr>
          <p:nvPr/>
        </p:nvGrpSpPr>
        <p:grpSpPr>
          <a:xfrm>
            <a:off x="3076773" y="1542625"/>
            <a:ext cx="240172" cy="1765993"/>
            <a:chOff x="5098310" y="226835"/>
            <a:chExt cx="606056" cy="4616434"/>
          </a:xfrm>
          <a:solidFill>
            <a:srgbClr val="21DAFF"/>
          </a:solidFill>
        </p:grpSpPr>
        <p:sp>
          <p:nvSpPr>
            <p:cNvPr id="786" name="Cube 785"/>
            <p:cNvSpPr/>
            <p:nvPr/>
          </p:nvSpPr>
          <p:spPr>
            <a:xfrm>
              <a:off x="5098310" y="424279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87" name="Cube 786"/>
            <p:cNvSpPr/>
            <p:nvPr/>
          </p:nvSpPr>
          <p:spPr>
            <a:xfrm>
              <a:off x="5098310" y="3791399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88" name="Cube 787"/>
            <p:cNvSpPr/>
            <p:nvPr/>
          </p:nvSpPr>
          <p:spPr>
            <a:xfrm>
              <a:off x="5098310" y="334248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89" name="Cube 788"/>
            <p:cNvSpPr/>
            <p:nvPr/>
          </p:nvSpPr>
          <p:spPr>
            <a:xfrm>
              <a:off x="5098310" y="2896902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90" name="Cube 789"/>
            <p:cNvSpPr/>
            <p:nvPr/>
          </p:nvSpPr>
          <p:spPr>
            <a:xfrm>
              <a:off x="5098310" y="244661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91" name="Cube 790"/>
            <p:cNvSpPr/>
            <p:nvPr/>
          </p:nvSpPr>
          <p:spPr>
            <a:xfrm>
              <a:off x="5098310" y="200586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92" name="Cube 791"/>
            <p:cNvSpPr/>
            <p:nvPr/>
          </p:nvSpPr>
          <p:spPr>
            <a:xfrm>
              <a:off x="5098310" y="155862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93" name="Cube 792"/>
            <p:cNvSpPr/>
            <p:nvPr/>
          </p:nvSpPr>
          <p:spPr>
            <a:xfrm>
              <a:off x="5098310" y="111787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94" name="Cube 793"/>
            <p:cNvSpPr/>
            <p:nvPr/>
          </p:nvSpPr>
          <p:spPr>
            <a:xfrm>
              <a:off x="5098310" y="67241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95" name="Cube 794"/>
            <p:cNvSpPr/>
            <p:nvPr/>
          </p:nvSpPr>
          <p:spPr>
            <a:xfrm>
              <a:off x="5098310" y="22683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796" name="Group 795"/>
          <p:cNvGrpSpPr>
            <a:grpSpLocks noChangeAspect="1"/>
          </p:cNvGrpSpPr>
          <p:nvPr/>
        </p:nvGrpSpPr>
        <p:grpSpPr>
          <a:xfrm>
            <a:off x="3325268" y="1542625"/>
            <a:ext cx="240172" cy="1765993"/>
            <a:chOff x="5098310" y="226835"/>
            <a:chExt cx="606056" cy="4616434"/>
          </a:xfrm>
          <a:solidFill>
            <a:srgbClr val="21DAFF"/>
          </a:solidFill>
        </p:grpSpPr>
        <p:sp>
          <p:nvSpPr>
            <p:cNvPr id="797" name="Cube 796"/>
            <p:cNvSpPr/>
            <p:nvPr/>
          </p:nvSpPr>
          <p:spPr>
            <a:xfrm>
              <a:off x="5098310" y="424279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98" name="Cube 797"/>
            <p:cNvSpPr/>
            <p:nvPr/>
          </p:nvSpPr>
          <p:spPr>
            <a:xfrm>
              <a:off x="5098310" y="3791398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99" name="Cube 798"/>
            <p:cNvSpPr/>
            <p:nvPr/>
          </p:nvSpPr>
          <p:spPr>
            <a:xfrm>
              <a:off x="5098310" y="334248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00" name="Cube 799"/>
            <p:cNvSpPr/>
            <p:nvPr/>
          </p:nvSpPr>
          <p:spPr>
            <a:xfrm>
              <a:off x="5098310" y="2896902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01" name="Cube 800"/>
            <p:cNvSpPr/>
            <p:nvPr/>
          </p:nvSpPr>
          <p:spPr>
            <a:xfrm>
              <a:off x="5098310" y="2451442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02" name="Cube 801"/>
            <p:cNvSpPr/>
            <p:nvPr/>
          </p:nvSpPr>
          <p:spPr>
            <a:xfrm>
              <a:off x="5098310" y="200586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03" name="Cube 802"/>
            <p:cNvSpPr/>
            <p:nvPr/>
          </p:nvSpPr>
          <p:spPr>
            <a:xfrm>
              <a:off x="5098310" y="1563451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04" name="Cube 803"/>
            <p:cNvSpPr/>
            <p:nvPr/>
          </p:nvSpPr>
          <p:spPr>
            <a:xfrm>
              <a:off x="5098310" y="111787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05" name="Cube 804"/>
            <p:cNvSpPr/>
            <p:nvPr/>
          </p:nvSpPr>
          <p:spPr>
            <a:xfrm>
              <a:off x="5098310" y="67241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06" name="Cube 805"/>
            <p:cNvSpPr/>
            <p:nvPr/>
          </p:nvSpPr>
          <p:spPr>
            <a:xfrm>
              <a:off x="5098310" y="22683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807" name="Group 806"/>
          <p:cNvGrpSpPr>
            <a:grpSpLocks noChangeAspect="1"/>
          </p:cNvGrpSpPr>
          <p:nvPr/>
        </p:nvGrpSpPr>
        <p:grpSpPr>
          <a:xfrm>
            <a:off x="3582119" y="1542625"/>
            <a:ext cx="240172" cy="1765993"/>
            <a:chOff x="5098310" y="226835"/>
            <a:chExt cx="606056" cy="4616434"/>
          </a:xfrm>
          <a:solidFill>
            <a:srgbClr val="21DAFF"/>
          </a:solidFill>
        </p:grpSpPr>
        <p:sp>
          <p:nvSpPr>
            <p:cNvPr id="808" name="Cube 807"/>
            <p:cNvSpPr/>
            <p:nvPr/>
          </p:nvSpPr>
          <p:spPr>
            <a:xfrm>
              <a:off x="5098310" y="424279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09" name="Cube 808"/>
            <p:cNvSpPr/>
            <p:nvPr/>
          </p:nvSpPr>
          <p:spPr>
            <a:xfrm>
              <a:off x="5098310" y="3791398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10" name="Cube 809"/>
            <p:cNvSpPr/>
            <p:nvPr/>
          </p:nvSpPr>
          <p:spPr>
            <a:xfrm>
              <a:off x="5098310" y="334248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11" name="Cube 810"/>
            <p:cNvSpPr/>
            <p:nvPr/>
          </p:nvSpPr>
          <p:spPr>
            <a:xfrm>
              <a:off x="5098310" y="2896902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12" name="Cube 811"/>
            <p:cNvSpPr/>
            <p:nvPr/>
          </p:nvSpPr>
          <p:spPr>
            <a:xfrm>
              <a:off x="5098310" y="2451442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13" name="Cube 812"/>
            <p:cNvSpPr/>
            <p:nvPr/>
          </p:nvSpPr>
          <p:spPr>
            <a:xfrm>
              <a:off x="5098310" y="200586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14" name="Cube 813"/>
            <p:cNvSpPr/>
            <p:nvPr/>
          </p:nvSpPr>
          <p:spPr>
            <a:xfrm>
              <a:off x="5098310" y="1563451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15" name="Cube 814"/>
            <p:cNvSpPr/>
            <p:nvPr/>
          </p:nvSpPr>
          <p:spPr>
            <a:xfrm>
              <a:off x="5098310" y="111787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16" name="Cube 815"/>
            <p:cNvSpPr/>
            <p:nvPr/>
          </p:nvSpPr>
          <p:spPr>
            <a:xfrm>
              <a:off x="5098310" y="67241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17" name="Cube 816"/>
            <p:cNvSpPr/>
            <p:nvPr/>
          </p:nvSpPr>
          <p:spPr>
            <a:xfrm>
              <a:off x="5098310" y="22683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818" name="Group 817"/>
          <p:cNvGrpSpPr>
            <a:grpSpLocks noChangeAspect="1"/>
          </p:cNvGrpSpPr>
          <p:nvPr/>
        </p:nvGrpSpPr>
        <p:grpSpPr>
          <a:xfrm>
            <a:off x="3838596" y="1542625"/>
            <a:ext cx="240172" cy="1765993"/>
            <a:chOff x="5098310" y="226835"/>
            <a:chExt cx="606056" cy="4616434"/>
          </a:xfrm>
          <a:solidFill>
            <a:srgbClr val="21DAFF"/>
          </a:solidFill>
        </p:grpSpPr>
        <p:sp>
          <p:nvSpPr>
            <p:cNvPr id="819" name="Cube 818"/>
            <p:cNvSpPr/>
            <p:nvPr/>
          </p:nvSpPr>
          <p:spPr>
            <a:xfrm>
              <a:off x="5098310" y="424279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20" name="Cube 819"/>
            <p:cNvSpPr/>
            <p:nvPr/>
          </p:nvSpPr>
          <p:spPr>
            <a:xfrm>
              <a:off x="5098310" y="3791399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21" name="Cube 820"/>
            <p:cNvSpPr/>
            <p:nvPr/>
          </p:nvSpPr>
          <p:spPr>
            <a:xfrm>
              <a:off x="5098310" y="334248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22" name="Cube 821"/>
            <p:cNvSpPr/>
            <p:nvPr/>
          </p:nvSpPr>
          <p:spPr>
            <a:xfrm>
              <a:off x="5098310" y="2896902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23" name="Cube 822"/>
            <p:cNvSpPr/>
            <p:nvPr/>
          </p:nvSpPr>
          <p:spPr>
            <a:xfrm>
              <a:off x="5098310" y="244661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24" name="Cube 823"/>
            <p:cNvSpPr/>
            <p:nvPr/>
          </p:nvSpPr>
          <p:spPr>
            <a:xfrm>
              <a:off x="5098310" y="200586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25" name="Cube 824"/>
            <p:cNvSpPr/>
            <p:nvPr/>
          </p:nvSpPr>
          <p:spPr>
            <a:xfrm>
              <a:off x="5098310" y="155862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26" name="Cube 825"/>
            <p:cNvSpPr/>
            <p:nvPr/>
          </p:nvSpPr>
          <p:spPr>
            <a:xfrm>
              <a:off x="5098310" y="111787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27" name="Cube 826"/>
            <p:cNvSpPr/>
            <p:nvPr/>
          </p:nvSpPr>
          <p:spPr>
            <a:xfrm>
              <a:off x="5098310" y="67241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28" name="Cube 827"/>
            <p:cNvSpPr/>
            <p:nvPr/>
          </p:nvSpPr>
          <p:spPr>
            <a:xfrm>
              <a:off x="5098310" y="22683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829" name="Group 828"/>
          <p:cNvGrpSpPr>
            <a:grpSpLocks noChangeAspect="1"/>
          </p:cNvGrpSpPr>
          <p:nvPr/>
        </p:nvGrpSpPr>
        <p:grpSpPr>
          <a:xfrm>
            <a:off x="4095073" y="1542625"/>
            <a:ext cx="240172" cy="1765993"/>
            <a:chOff x="5098310" y="226835"/>
            <a:chExt cx="606056" cy="4616434"/>
          </a:xfrm>
          <a:solidFill>
            <a:srgbClr val="21DAFF"/>
          </a:solidFill>
        </p:grpSpPr>
        <p:sp>
          <p:nvSpPr>
            <p:cNvPr id="830" name="Cube 829"/>
            <p:cNvSpPr/>
            <p:nvPr/>
          </p:nvSpPr>
          <p:spPr>
            <a:xfrm>
              <a:off x="5098310" y="424279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31" name="Cube 830"/>
            <p:cNvSpPr/>
            <p:nvPr/>
          </p:nvSpPr>
          <p:spPr>
            <a:xfrm>
              <a:off x="5098310" y="3791398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32" name="Cube 831"/>
            <p:cNvSpPr/>
            <p:nvPr/>
          </p:nvSpPr>
          <p:spPr>
            <a:xfrm>
              <a:off x="5098310" y="334248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33" name="Cube 832"/>
            <p:cNvSpPr/>
            <p:nvPr/>
          </p:nvSpPr>
          <p:spPr>
            <a:xfrm>
              <a:off x="5098310" y="2896902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34" name="Cube 833"/>
            <p:cNvSpPr/>
            <p:nvPr/>
          </p:nvSpPr>
          <p:spPr>
            <a:xfrm>
              <a:off x="5098310" y="2451442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35" name="Cube 834"/>
            <p:cNvSpPr/>
            <p:nvPr/>
          </p:nvSpPr>
          <p:spPr>
            <a:xfrm>
              <a:off x="5098310" y="200586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36" name="Cube 835"/>
            <p:cNvSpPr/>
            <p:nvPr/>
          </p:nvSpPr>
          <p:spPr>
            <a:xfrm>
              <a:off x="5098310" y="1563451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37" name="Cube 836"/>
            <p:cNvSpPr/>
            <p:nvPr/>
          </p:nvSpPr>
          <p:spPr>
            <a:xfrm>
              <a:off x="5098310" y="111787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38" name="Cube 837"/>
            <p:cNvSpPr/>
            <p:nvPr/>
          </p:nvSpPr>
          <p:spPr>
            <a:xfrm>
              <a:off x="5098310" y="67241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39" name="Cube 838"/>
            <p:cNvSpPr/>
            <p:nvPr/>
          </p:nvSpPr>
          <p:spPr>
            <a:xfrm>
              <a:off x="5098310" y="22683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840" name="Group 839"/>
          <p:cNvGrpSpPr>
            <a:grpSpLocks noChangeAspect="1"/>
          </p:cNvGrpSpPr>
          <p:nvPr/>
        </p:nvGrpSpPr>
        <p:grpSpPr>
          <a:xfrm>
            <a:off x="4351550" y="1542625"/>
            <a:ext cx="240172" cy="1765993"/>
            <a:chOff x="5098310" y="226835"/>
            <a:chExt cx="606056" cy="4616430"/>
          </a:xfrm>
          <a:solidFill>
            <a:srgbClr val="21DAFF"/>
          </a:solidFill>
        </p:grpSpPr>
        <p:sp>
          <p:nvSpPr>
            <p:cNvPr id="841" name="Cube 840"/>
            <p:cNvSpPr/>
            <p:nvPr/>
          </p:nvSpPr>
          <p:spPr>
            <a:xfrm>
              <a:off x="5098310" y="4242787"/>
              <a:ext cx="606056" cy="600478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42" name="Cube 841"/>
            <p:cNvSpPr/>
            <p:nvPr/>
          </p:nvSpPr>
          <p:spPr>
            <a:xfrm>
              <a:off x="5098310" y="3791396"/>
              <a:ext cx="606056" cy="600478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43" name="Cube 842"/>
            <p:cNvSpPr/>
            <p:nvPr/>
          </p:nvSpPr>
          <p:spPr>
            <a:xfrm>
              <a:off x="5098310" y="3342477"/>
              <a:ext cx="606056" cy="600478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44" name="Cube 843"/>
            <p:cNvSpPr/>
            <p:nvPr/>
          </p:nvSpPr>
          <p:spPr>
            <a:xfrm>
              <a:off x="5098310" y="2896898"/>
              <a:ext cx="606056" cy="600478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45" name="Cube 844"/>
            <p:cNvSpPr/>
            <p:nvPr/>
          </p:nvSpPr>
          <p:spPr>
            <a:xfrm>
              <a:off x="5098310" y="2451440"/>
              <a:ext cx="606056" cy="600478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46" name="Cube 845"/>
            <p:cNvSpPr/>
            <p:nvPr/>
          </p:nvSpPr>
          <p:spPr>
            <a:xfrm>
              <a:off x="5098310" y="2005862"/>
              <a:ext cx="606056" cy="600478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47" name="Cube 846"/>
            <p:cNvSpPr/>
            <p:nvPr/>
          </p:nvSpPr>
          <p:spPr>
            <a:xfrm>
              <a:off x="5098310" y="1563450"/>
              <a:ext cx="606056" cy="600478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48" name="Cube 847"/>
            <p:cNvSpPr/>
            <p:nvPr/>
          </p:nvSpPr>
          <p:spPr>
            <a:xfrm>
              <a:off x="5098310" y="1117872"/>
              <a:ext cx="606056" cy="600478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49" name="Cube 848"/>
            <p:cNvSpPr/>
            <p:nvPr/>
          </p:nvSpPr>
          <p:spPr>
            <a:xfrm>
              <a:off x="5098310" y="672413"/>
              <a:ext cx="606056" cy="600478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50" name="Cube 849"/>
            <p:cNvSpPr/>
            <p:nvPr/>
          </p:nvSpPr>
          <p:spPr>
            <a:xfrm>
              <a:off x="5098310" y="226835"/>
              <a:ext cx="606056" cy="600478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851" name="Group 850"/>
          <p:cNvGrpSpPr>
            <a:grpSpLocks noChangeAspect="1"/>
          </p:cNvGrpSpPr>
          <p:nvPr/>
        </p:nvGrpSpPr>
        <p:grpSpPr>
          <a:xfrm>
            <a:off x="4608027" y="1542625"/>
            <a:ext cx="240172" cy="1765993"/>
            <a:chOff x="5098310" y="226835"/>
            <a:chExt cx="606056" cy="4616434"/>
          </a:xfrm>
          <a:solidFill>
            <a:srgbClr val="21DAFF"/>
          </a:solidFill>
        </p:grpSpPr>
        <p:sp>
          <p:nvSpPr>
            <p:cNvPr id="852" name="Cube 851"/>
            <p:cNvSpPr/>
            <p:nvPr/>
          </p:nvSpPr>
          <p:spPr>
            <a:xfrm>
              <a:off x="5098310" y="424279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53" name="Cube 852"/>
            <p:cNvSpPr/>
            <p:nvPr/>
          </p:nvSpPr>
          <p:spPr>
            <a:xfrm>
              <a:off x="5098310" y="3791399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54" name="Cube 853"/>
            <p:cNvSpPr/>
            <p:nvPr/>
          </p:nvSpPr>
          <p:spPr>
            <a:xfrm>
              <a:off x="5098310" y="334248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55" name="Cube 854"/>
            <p:cNvSpPr/>
            <p:nvPr/>
          </p:nvSpPr>
          <p:spPr>
            <a:xfrm>
              <a:off x="5098310" y="2896902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56" name="Cube 855"/>
            <p:cNvSpPr/>
            <p:nvPr/>
          </p:nvSpPr>
          <p:spPr>
            <a:xfrm>
              <a:off x="5098310" y="244661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57" name="Cube 856"/>
            <p:cNvSpPr/>
            <p:nvPr/>
          </p:nvSpPr>
          <p:spPr>
            <a:xfrm>
              <a:off x="5098310" y="200586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58" name="Cube 857"/>
            <p:cNvSpPr/>
            <p:nvPr/>
          </p:nvSpPr>
          <p:spPr>
            <a:xfrm>
              <a:off x="5098310" y="155862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59" name="Cube 858"/>
            <p:cNvSpPr/>
            <p:nvPr/>
          </p:nvSpPr>
          <p:spPr>
            <a:xfrm>
              <a:off x="5098310" y="111787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60" name="Cube 859"/>
            <p:cNvSpPr/>
            <p:nvPr/>
          </p:nvSpPr>
          <p:spPr>
            <a:xfrm>
              <a:off x="5098310" y="67241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61" name="Cube 860"/>
            <p:cNvSpPr/>
            <p:nvPr/>
          </p:nvSpPr>
          <p:spPr>
            <a:xfrm>
              <a:off x="5098310" y="22683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862" name="Group 861"/>
          <p:cNvGrpSpPr>
            <a:grpSpLocks noChangeAspect="1"/>
          </p:cNvGrpSpPr>
          <p:nvPr/>
        </p:nvGrpSpPr>
        <p:grpSpPr>
          <a:xfrm>
            <a:off x="4864504" y="1542625"/>
            <a:ext cx="240172" cy="1765993"/>
            <a:chOff x="5098310" y="226835"/>
            <a:chExt cx="606056" cy="4616434"/>
          </a:xfrm>
          <a:solidFill>
            <a:srgbClr val="21DAFF"/>
          </a:solidFill>
        </p:grpSpPr>
        <p:sp>
          <p:nvSpPr>
            <p:cNvPr id="863" name="Cube 862"/>
            <p:cNvSpPr/>
            <p:nvPr/>
          </p:nvSpPr>
          <p:spPr>
            <a:xfrm>
              <a:off x="5098310" y="424279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64" name="Cube 863"/>
            <p:cNvSpPr/>
            <p:nvPr/>
          </p:nvSpPr>
          <p:spPr>
            <a:xfrm>
              <a:off x="5098310" y="3791398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65" name="Cube 864"/>
            <p:cNvSpPr/>
            <p:nvPr/>
          </p:nvSpPr>
          <p:spPr>
            <a:xfrm>
              <a:off x="5098310" y="334248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66" name="Cube 865"/>
            <p:cNvSpPr/>
            <p:nvPr/>
          </p:nvSpPr>
          <p:spPr>
            <a:xfrm>
              <a:off x="5098310" y="2896902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67" name="Cube 866"/>
            <p:cNvSpPr/>
            <p:nvPr/>
          </p:nvSpPr>
          <p:spPr>
            <a:xfrm>
              <a:off x="5098310" y="2451442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68" name="Cube 867"/>
            <p:cNvSpPr/>
            <p:nvPr/>
          </p:nvSpPr>
          <p:spPr>
            <a:xfrm>
              <a:off x="5098310" y="200586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69" name="Cube 868"/>
            <p:cNvSpPr/>
            <p:nvPr/>
          </p:nvSpPr>
          <p:spPr>
            <a:xfrm>
              <a:off x="5098310" y="1563451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70" name="Cube 869"/>
            <p:cNvSpPr/>
            <p:nvPr/>
          </p:nvSpPr>
          <p:spPr>
            <a:xfrm>
              <a:off x="5098310" y="111787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71" name="Cube 870"/>
            <p:cNvSpPr/>
            <p:nvPr/>
          </p:nvSpPr>
          <p:spPr>
            <a:xfrm>
              <a:off x="5098310" y="67241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72" name="Cube 871"/>
            <p:cNvSpPr/>
            <p:nvPr/>
          </p:nvSpPr>
          <p:spPr>
            <a:xfrm>
              <a:off x="5098310" y="22683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873" name="Group 872"/>
          <p:cNvGrpSpPr>
            <a:grpSpLocks noChangeAspect="1"/>
          </p:cNvGrpSpPr>
          <p:nvPr/>
        </p:nvGrpSpPr>
        <p:grpSpPr>
          <a:xfrm>
            <a:off x="5120981" y="1542625"/>
            <a:ext cx="240172" cy="1765993"/>
            <a:chOff x="5098310" y="226835"/>
            <a:chExt cx="606056" cy="4616434"/>
          </a:xfrm>
          <a:solidFill>
            <a:srgbClr val="21DAFF"/>
          </a:solidFill>
        </p:grpSpPr>
        <p:sp>
          <p:nvSpPr>
            <p:cNvPr id="874" name="Cube 873"/>
            <p:cNvSpPr/>
            <p:nvPr/>
          </p:nvSpPr>
          <p:spPr>
            <a:xfrm>
              <a:off x="5098310" y="424279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75" name="Cube 874"/>
            <p:cNvSpPr/>
            <p:nvPr/>
          </p:nvSpPr>
          <p:spPr>
            <a:xfrm>
              <a:off x="5098310" y="3791398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76" name="Cube 875"/>
            <p:cNvSpPr/>
            <p:nvPr/>
          </p:nvSpPr>
          <p:spPr>
            <a:xfrm>
              <a:off x="5098310" y="334248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77" name="Cube 876"/>
            <p:cNvSpPr/>
            <p:nvPr/>
          </p:nvSpPr>
          <p:spPr>
            <a:xfrm>
              <a:off x="5098310" y="2896902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78" name="Cube 877"/>
            <p:cNvSpPr/>
            <p:nvPr/>
          </p:nvSpPr>
          <p:spPr>
            <a:xfrm>
              <a:off x="5098310" y="2451442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79" name="Cube 878"/>
            <p:cNvSpPr/>
            <p:nvPr/>
          </p:nvSpPr>
          <p:spPr>
            <a:xfrm>
              <a:off x="5098310" y="200586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80" name="Cube 879"/>
            <p:cNvSpPr/>
            <p:nvPr/>
          </p:nvSpPr>
          <p:spPr>
            <a:xfrm>
              <a:off x="5098310" y="1563451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81" name="Cube 880"/>
            <p:cNvSpPr/>
            <p:nvPr/>
          </p:nvSpPr>
          <p:spPr>
            <a:xfrm>
              <a:off x="5098310" y="111787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82" name="Cube 881"/>
            <p:cNvSpPr/>
            <p:nvPr/>
          </p:nvSpPr>
          <p:spPr>
            <a:xfrm>
              <a:off x="5098310" y="67241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83" name="Cube 882"/>
            <p:cNvSpPr/>
            <p:nvPr/>
          </p:nvSpPr>
          <p:spPr>
            <a:xfrm>
              <a:off x="5098310" y="22683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884" name="Group 883"/>
          <p:cNvGrpSpPr>
            <a:grpSpLocks noChangeAspect="1"/>
          </p:cNvGrpSpPr>
          <p:nvPr/>
        </p:nvGrpSpPr>
        <p:grpSpPr>
          <a:xfrm>
            <a:off x="5377460" y="1542625"/>
            <a:ext cx="240172" cy="1765993"/>
            <a:chOff x="5098310" y="226835"/>
            <a:chExt cx="606056" cy="4616434"/>
          </a:xfrm>
          <a:solidFill>
            <a:srgbClr val="21DAFF"/>
          </a:solidFill>
        </p:grpSpPr>
        <p:sp>
          <p:nvSpPr>
            <p:cNvPr id="885" name="Cube 884"/>
            <p:cNvSpPr/>
            <p:nvPr/>
          </p:nvSpPr>
          <p:spPr>
            <a:xfrm>
              <a:off x="5098310" y="424279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86" name="Cube 885"/>
            <p:cNvSpPr/>
            <p:nvPr/>
          </p:nvSpPr>
          <p:spPr>
            <a:xfrm>
              <a:off x="5098310" y="3791399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87" name="Cube 886"/>
            <p:cNvSpPr/>
            <p:nvPr/>
          </p:nvSpPr>
          <p:spPr>
            <a:xfrm>
              <a:off x="5098310" y="334248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88" name="Cube 887"/>
            <p:cNvSpPr/>
            <p:nvPr/>
          </p:nvSpPr>
          <p:spPr>
            <a:xfrm>
              <a:off x="5098310" y="289003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89" name="Cube 888"/>
            <p:cNvSpPr/>
            <p:nvPr/>
          </p:nvSpPr>
          <p:spPr>
            <a:xfrm>
              <a:off x="5098310" y="244661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90" name="Cube 889"/>
            <p:cNvSpPr/>
            <p:nvPr/>
          </p:nvSpPr>
          <p:spPr>
            <a:xfrm>
              <a:off x="5098310" y="200586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91" name="Cube 890"/>
            <p:cNvSpPr/>
            <p:nvPr/>
          </p:nvSpPr>
          <p:spPr>
            <a:xfrm>
              <a:off x="5098310" y="155862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92" name="Cube 891"/>
            <p:cNvSpPr/>
            <p:nvPr/>
          </p:nvSpPr>
          <p:spPr>
            <a:xfrm>
              <a:off x="5098310" y="111787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93" name="Cube 892"/>
            <p:cNvSpPr/>
            <p:nvPr/>
          </p:nvSpPr>
          <p:spPr>
            <a:xfrm>
              <a:off x="5098310" y="67241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94" name="Cube 893"/>
            <p:cNvSpPr/>
            <p:nvPr/>
          </p:nvSpPr>
          <p:spPr>
            <a:xfrm>
              <a:off x="5098310" y="22683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007" name="Rounded Rectangle 1006"/>
          <p:cNvSpPr/>
          <p:nvPr/>
        </p:nvSpPr>
        <p:spPr>
          <a:xfrm>
            <a:off x="2988732" y="1496484"/>
            <a:ext cx="2628900" cy="1828800"/>
          </a:xfrm>
          <a:prstGeom prst="roundRect">
            <a:avLst/>
          </a:prstGeom>
          <a:noFill/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6" name="Cube 345"/>
          <p:cNvSpPr/>
          <p:nvPr/>
        </p:nvSpPr>
        <p:spPr>
          <a:xfrm>
            <a:off x="7457581" y="3103456"/>
            <a:ext cx="206305" cy="197318"/>
          </a:xfrm>
          <a:prstGeom prst="cube">
            <a:avLst/>
          </a:prstGeom>
          <a:solidFill>
            <a:srgbClr val="21DAF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7" name="Cube 346"/>
          <p:cNvSpPr/>
          <p:nvPr/>
        </p:nvSpPr>
        <p:spPr>
          <a:xfrm>
            <a:off x="6946124" y="3103456"/>
            <a:ext cx="206305" cy="197318"/>
          </a:xfrm>
          <a:prstGeom prst="cube">
            <a:avLst/>
          </a:prstGeom>
          <a:solidFill>
            <a:srgbClr val="21DAF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8" name="Cube 347"/>
          <p:cNvSpPr/>
          <p:nvPr/>
        </p:nvSpPr>
        <p:spPr>
          <a:xfrm>
            <a:off x="6434667" y="3103456"/>
            <a:ext cx="206305" cy="197318"/>
          </a:xfrm>
          <a:prstGeom prst="cube">
            <a:avLst/>
          </a:prstGeom>
          <a:solidFill>
            <a:srgbClr val="21DAF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9" name="Cube 348"/>
          <p:cNvSpPr/>
          <p:nvPr/>
        </p:nvSpPr>
        <p:spPr>
          <a:xfrm>
            <a:off x="7969038" y="3103456"/>
            <a:ext cx="206305" cy="197318"/>
          </a:xfrm>
          <a:prstGeom prst="cube">
            <a:avLst/>
          </a:prstGeom>
          <a:solidFill>
            <a:srgbClr val="21DAF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358" name="Group 357"/>
          <p:cNvGrpSpPr>
            <a:grpSpLocks noChangeAspect="1"/>
          </p:cNvGrpSpPr>
          <p:nvPr/>
        </p:nvGrpSpPr>
        <p:grpSpPr>
          <a:xfrm>
            <a:off x="5631461" y="1542625"/>
            <a:ext cx="240172" cy="1765993"/>
            <a:chOff x="5098310" y="226835"/>
            <a:chExt cx="606056" cy="4616434"/>
          </a:xfrm>
          <a:solidFill>
            <a:srgbClr val="21DAFF"/>
          </a:solidFill>
        </p:grpSpPr>
        <p:sp>
          <p:nvSpPr>
            <p:cNvPr id="359" name="Cube 358"/>
            <p:cNvSpPr/>
            <p:nvPr/>
          </p:nvSpPr>
          <p:spPr>
            <a:xfrm>
              <a:off x="5098310" y="424279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0" name="Cube 359"/>
            <p:cNvSpPr/>
            <p:nvPr/>
          </p:nvSpPr>
          <p:spPr>
            <a:xfrm>
              <a:off x="5098310" y="3791399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1" name="Cube 360"/>
            <p:cNvSpPr/>
            <p:nvPr/>
          </p:nvSpPr>
          <p:spPr>
            <a:xfrm>
              <a:off x="5098310" y="334248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2" name="Cube 361"/>
            <p:cNvSpPr/>
            <p:nvPr/>
          </p:nvSpPr>
          <p:spPr>
            <a:xfrm>
              <a:off x="5098310" y="289003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3" name="Cube 362"/>
            <p:cNvSpPr/>
            <p:nvPr/>
          </p:nvSpPr>
          <p:spPr>
            <a:xfrm>
              <a:off x="5098310" y="244661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4" name="Cube 363"/>
            <p:cNvSpPr/>
            <p:nvPr/>
          </p:nvSpPr>
          <p:spPr>
            <a:xfrm>
              <a:off x="5098310" y="200586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5" name="Cube 364"/>
            <p:cNvSpPr/>
            <p:nvPr/>
          </p:nvSpPr>
          <p:spPr>
            <a:xfrm>
              <a:off x="5098310" y="155862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6" name="Cube 365"/>
            <p:cNvSpPr/>
            <p:nvPr/>
          </p:nvSpPr>
          <p:spPr>
            <a:xfrm>
              <a:off x="5098310" y="111787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7" name="Cube 366"/>
            <p:cNvSpPr/>
            <p:nvPr/>
          </p:nvSpPr>
          <p:spPr>
            <a:xfrm>
              <a:off x="5098310" y="67241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8" name="Cube 367"/>
            <p:cNvSpPr/>
            <p:nvPr/>
          </p:nvSpPr>
          <p:spPr>
            <a:xfrm>
              <a:off x="5098310" y="22683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69" name="Group 368"/>
          <p:cNvGrpSpPr>
            <a:grpSpLocks noChangeAspect="1"/>
          </p:cNvGrpSpPr>
          <p:nvPr/>
        </p:nvGrpSpPr>
        <p:grpSpPr>
          <a:xfrm>
            <a:off x="5862884" y="1542625"/>
            <a:ext cx="240172" cy="1765993"/>
            <a:chOff x="5098310" y="226835"/>
            <a:chExt cx="606056" cy="4616434"/>
          </a:xfrm>
          <a:solidFill>
            <a:srgbClr val="21DAFF"/>
          </a:solidFill>
        </p:grpSpPr>
        <p:sp>
          <p:nvSpPr>
            <p:cNvPr id="370" name="Cube 369"/>
            <p:cNvSpPr/>
            <p:nvPr/>
          </p:nvSpPr>
          <p:spPr>
            <a:xfrm>
              <a:off x="5098310" y="424279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1" name="Cube 370"/>
            <p:cNvSpPr/>
            <p:nvPr/>
          </p:nvSpPr>
          <p:spPr>
            <a:xfrm>
              <a:off x="5098310" y="3791399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2" name="Cube 371"/>
            <p:cNvSpPr/>
            <p:nvPr/>
          </p:nvSpPr>
          <p:spPr>
            <a:xfrm>
              <a:off x="5098310" y="334248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3" name="Cube 372"/>
            <p:cNvSpPr/>
            <p:nvPr/>
          </p:nvSpPr>
          <p:spPr>
            <a:xfrm>
              <a:off x="5098310" y="289003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4" name="Cube 373"/>
            <p:cNvSpPr/>
            <p:nvPr/>
          </p:nvSpPr>
          <p:spPr>
            <a:xfrm>
              <a:off x="5098310" y="244661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5" name="Cube 374"/>
            <p:cNvSpPr/>
            <p:nvPr/>
          </p:nvSpPr>
          <p:spPr>
            <a:xfrm>
              <a:off x="5098310" y="200586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6" name="Cube 375"/>
            <p:cNvSpPr/>
            <p:nvPr/>
          </p:nvSpPr>
          <p:spPr>
            <a:xfrm>
              <a:off x="5098310" y="155862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7" name="Cube 376"/>
            <p:cNvSpPr/>
            <p:nvPr/>
          </p:nvSpPr>
          <p:spPr>
            <a:xfrm>
              <a:off x="5098310" y="111787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8" name="Cube 377"/>
            <p:cNvSpPr/>
            <p:nvPr/>
          </p:nvSpPr>
          <p:spPr>
            <a:xfrm>
              <a:off x="5098310" y="67241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9" name="Cube 378"/>
            <p:cNvSpPr/>
            <p:nvPr/>
          </p:nvSpPr>
          <p:spPr>
            <a:xfrm>
              <a:off x="5098310" y="22683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80" name="Group 379"/>
          <p:cNvGrpSpPr>
            <a:grpSpLocks noChangeAspect="1"/>
          </p:cNvGrpSpPr>
          <p:nvPr/>
        </p:nvGrpSpPr>
        <p:grpSpPr>
          <a:xfrm>
            <a:off x="826803" y="1543050"/>
            <a:ext cx="1978576" cy="1811028"/>
            <a:chOff x="4984376" y="654406"/>
            <a:chExt cx="4344978" cy="4273528"/>
          </a:xfrm>
          <a:solidFill>
            <a:srgbClr val="21DAFF"/>
          </a:solidFill>
        </p:grpSpPr>
        <p:grpSp>
          <p:nvGrpSpPr>
            <p:cNvPr id="381" name="Group 380"/>
            <p:cNvGrpSpPr>
              <a:grpSpLocks noChangeAspect="1"/>
            </p:cNvGrpSpPr>
            <p:nvPr/>
          </p:nvGrpSpPr>
          <p:grpSpPr>
            <a:xfrm>
              <a:off x="4984376" y="662294"/>
              <a:ext cx="560004" cy="4265640"/>
              <a:chOff x="5098310" y="226835"/>
              <a:chExt cx="606056" cy="4616434"/>
            </a:xfrm>
            <a:grpFill/>
          </p:grpSpPr>
          <p:sp>
            <p:nvSpPr>
              <p:cNvPr id="483" name="Cube 482"/>
              <p:cNvSpPr/>
              <p:nvPr/>
            </p:nvSpPr>
            <p:spPr>
              <a:xfrm>
                <a:off x="5098310" y="424279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4" name="Cube 483"/>
              <p:cNvSpPr/>
              <p:nvPr/>
            </p:nvSpPr>
            <p:spPr>
              <a:xfrm>
                <a:off x="5098310" y="3791399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5" name="Cube 484"/>
              <p:cNvSpPr/>
              <p:nvPr/>
            </p:nvSpPr>
            <p:spPr>
              <a:xfrm>
                <a:off x="5098310" y="334248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6" name="Cube 485"/>
              <p:cNvSpPr/>
              <p:nvPr/>
            </p:nvSpPr>
            <p:spPr>
              <a:xfrm>
                <a:off x="5098310" y="289690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7" name="Cube 486"/>
              <p:cNvSpPr/>
              <p:nvPr/>
            </p:nvSpPr>
            <p:spPr>
              <a:xfrm>
                <a:off x="5098310" y="244661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8" name="Cube 487"/>
              <p:cNvSpPr/>
              <p:nvPr/>
            </p:nvSpPr>
            <p:spPr>
              <a:xfrm>
                <a:off x="5098310" y="200586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9" name="Cube 488"/>
              <p:cNvSpPr/>
              <p:nvPr/>
            </p:nvSpPr>
            <p:spPr>
              <a:xfrm>
                <a:off x="5098310" y="155862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0" name="Cube 489"/>
              <p:cNvSpPr/>
              <p:nvPr/>
            </p:nvSpPr>
            <p:spPr>
              <a:xfrm>
                <a:off x="5098310" y="111787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1" name="Cube 490"/>
              <p:cNvSpPr/>
              <p:nvPr/>
            </p:nvSpPr>
            <p:spPr>
              <a:xfrm>
                <a:off x="5098310" y="67241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2" name="Cube 491"/>
              <p:cNvSpPr/>
              <p:nvPr/>
            </p:nvSpPr>
            <p:spPr>
              <a:xfrm>
                <a:off x="5098310" y="22683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82" name="Group 381"/>
            <p:cNvGrpSpPr>
              <a:grpSpLocks noChangeAspect="1"/>
            </p:cNvGrpSpPr>
            <p:nvPr/>
          </p:nvGrpSpPr>
          <p:grpSpPr>
            <a:xfrm>
              <a:off x="5401430" y="661133"/>
              <a:ext cx="560004" cy="4265640"/>
              <a:chOff x="5098310" y="226835"/>
              <a:chExt cx="606056" cy="4616434"/>
            </a:xfrm>
            <a:grpFill/>
          </p:grpSpPr>
          <p:sp>
            <p:nvSpPr>
              <p:cNvPr id="473" name="Cube 472"/>
              <p:cNvSpPr/>
              <p:nvPr/>
            </p:nvSpPr>
            <p:spPr>
              <a:xfrm>
                <a:off x="5098310" y="424279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4" name="Cube 473"/>
              <p:cNvSpPr/>
              <p:nvPr/>
            </p:nvSpPr>
            <p:spPr>
              <a:xfrm>
                <a:off x="5098310" y="3791398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5" name="Cube 474"/>
              <p:cNvSpPr/>
              <p:nvPr/>
            </p:nvSpPr>
            <p:spPr>
              <a:xfrm>
                <a:off x="5098310" y="334248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6" name="Cube 475"/>
              <p:cNvSpPr/>
              <p:nvPr/>
            </p:nvSpPr>
            <p:spPr>
              <a:xfrm>
                <a:off x="5098310" y="289690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7" name="Cube 476"/>
              <p:cNvSpPr/>
              <p:nvPr/>
            </p:nvSpPr>
            <p:spPr>
              <a:xfrm>
                <a:off x="5098310" y="245144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8" name="Cube 477"/>
              <p:cNvSpPr/>
              <p:nvPr/>
            </p:nvSpPr>
            <p:spPr>
              <a:xfrm>
                <a:off x="5098310" y="200586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9" name="Cube 478"/>
              <p:cNvSpPr/>
              <p:nvPr/>
            </p:nvSpPr>
            <p:spPr>
              <a:xfrm>
                <a:off x="5098310" y="1563451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0" name="Cube 479"/>
              <p:cNvSpPr/>
              <p:nvPr/>
            </p:nvSpPr>
            <p:spPr>
              <a:xfrm>
                <a:off x="5098310" y="111787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1" name="Cube 480"/>
              <p:cNvSpPr/>
              <p:nvPr/>
            </p:nvSpPr>
            <p:spPr>
              <a:xfrm>
                <a:off x="5098310" y="67241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2" name="Cube 481"/>
              <p:cNvSpPr/>
              <p:nvPr/>
            </p:nvSpPr>
            <p:spPr>
              <a:xfrm>
                <a:off x="5098310" y="22683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83" name="Group 382"/>
            <p:cNvGrpSpPr>
              <a:grpSpLocks noChangeAspect="1"/>
            </p:cNvGrpSpPr>
            <p:nvPr/>
          </p:nvGrpSpPr>
          <p:grpSpPr>
            <a:xfrm>
              <a:off x="5822950" y="661133"/>
              <a:ext cx="560004" cy="4265640"/>
              <a:chOff x="5098310" y="226835"/>
              <a:chExt cx="606056" cy="4616434"/>
            </a:xfrm>
            <a:grpFill/>
          </p:grpSpPr>
          <p:sp>
            <p:nvSpPr>
              <p:cNvPr id="463" name="Cube 462"/>
              <p:cNvSpPr/>
              <p:nvPr/>
            </p:nvSpPr>
            <p:spPr>
              <a:xfrm>
                <a:off x="5098310" y="424279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4" name="Cube 463"/>
              <p:cNvSpPr/>
              <p:nvPr/>
            </p:nvSpPr>
            <p:spPr>
              <a:xfrm>
                <a:off x="5098310" y="3791398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5" name="Cube 464"/>
              <p:cNvSpPr/>
              <p:nvPr/>
            </p:nvSpPr>
            <p:spPr>
              <a:xfrm>
                <a:off x="5098310" y="334248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6" name="Cube 465"/>
              <p:cNvSpPr/>
              <p:nvPr/>
            </p:nvSpPr>
            <p:spPr>
              <a:xfrm>
                <a:off x="5098310" y="289690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7" name="Cube 466"/>
              <p:cNvSpPr/>
              <p:nvPr/>
            </p:nvSpPr>
            <p:spPr>
              <a:xfrm>
                <a:off x="5098310" y="245144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8" name="Cube 467"/>
              <p:cNvSpPr/>
              <p:nvPr/>
            </p:nvSpPr>
            <p:spPr>
              <a:xfrm>
                <a:off x="5098310" y="200586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9" name="Cube 468"/>
              <p:cNvSpPr/>
              <p:nvPr/>
            </p:nvSpPr>
            <p:spPr>
              <a:xfrm>
                <a:off x="5098310" y="1563451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0" name="Cube 469"/>
              <p:cNvSpPr/>
              <p:nvPr/>
            </p:nvSpPr>
            <p:spPr>
              <a:xfrm>
                <a:off x="5098310" y="111787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1" name="Cube 470"/>
              <p:cNvSpPr/>
              <p:nvPr/>
            </p:nvSpPr>
            <p:spPr>
              <a:xfrm>
                <a:off x="5098310" y="67241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2" name="Cube 471"/>
              <p:cNvSpPr/>
              <p:nvPr/>
            </p:nvSpPr>
            <p:spPr>
              <a:xfrm>
                <a:off x="5098310" y="22683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84" name="Group 383"/>
            <p:cNvGrpSpPr/>
            <p:nvPr/>
          </p:nvGrpSpPr>
          <p:grpSpPr>
            <a:xfrm>
              <a:off x="6239532" y="656195"/>
              <a:ext cx="1404928" cy="4266801"/>
              <a:chOff x="6927476" y="535303"/>
              <a:chExt cx="1404928" cy="4266801"/>
            </a:xfrm>
            <a:grpFill/>
          </p:grpSpPr>
          <p:grpSp>
            <p:nvGrpSpPr>
              <p:cNvPr id="430" name="Group 429"/>
              <p:cNvGrpSpPr>
                <a:grpSpLocks noChangeAspect="1"/>
              </p:cNvGrpSpPr>
              <p:nvPr/>
            </p:nvGrpSpPr>
            <p:grpSpPr>
              <a:xfrm>
                <a:off x="6927476" y="536464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453" name="Cube 452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4" name="Cube 453"/>
                <p:cNvSpPr/>
                <p:nvPr/>
              </p:nvSpPr>
              <p:spPr>
                <a:xfrm>
                  <a:off x="5098310" y="3791399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5" name="Cube 454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6" name="Cube 455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7" name="Cube 456"/>
                <p:cNvSpPr/>
                <p:nvPr/>
              </p:nvSpPr>
              <p:spPr>
                <a:xfrm>
                  <a:off x="5098310" y="2400862"/>
                  <a:ext cx="606056" cy="600478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8" name="Cube 457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9" name="Cube 458"/>
                <p:cNvSpPr/>
                <p:nvPr/>
              </p:nvSpPr>
              <p:spPr>
                <a:xfrm>
                  <a:off x="5098310" y="155862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0" name="Cube 459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1" name="Cube 460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2" name="Cube 461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31" name="Group 430"/>
              <p:cNvGrpSpPr>
                <a:grpSpLocks noChangeAspect="1"/>
              </p:cNvGrpSpPr>
              <p:nvPr/>
            </p:nvGrpSpPr>
            <p:grpSpPr>
              <a:xfrm>
                <a:off x="7350880" y="535303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443" name="Cube 442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4" name="Cube 443"/>
                <p:cNvSpPr/>
                <p:nvPr/>
              </p:nvSpPr>
              <p:spPr>
                <a:xfrm>
                  <a:off x="5098310" y="3791398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5" name="Cube 444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6" name="Cube 445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7" name="Cube 446"/>
                <p:cNvSpPr/>
                <p:nvPr/>
              </p:nvSpPr>
              <p:spPr>
                <a:xfrm>
                  <a:off x="5098310" y="245144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8" name="Cube 447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9" name="Cube 448"/>
                <p:cNvSpPr/>
                <p:nvPr/>
              </p:nvSpPr>
              <p:spPr>
                <a:xfrm>
                  <a:off x="5098310" y="1563451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0" name="Cube 449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1" name="Cube 450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2" name="Cube 451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32" name="Group 431"/>
              <p:cNvGrpSpPr>
                <a:grpSpLocks noChangeAspect="1"/>
              </p:cNvGrpSpPr>
              <p:nvPr/>
            </p:nvGrpSpPr>
            <p:grpSpPr>
              <a:xfrm>
                <a:off x="7772400" y="535303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433" name="Cube 432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4" name="Cube 433"/>
                <p:cNvSpPr/>
                <p:nvPr/>
              </p:nvSpPr>
              <p:spPr>
                <a:xfrm>
                  <a:off x="5098310" y="3791398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5" name="Cube 434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6" name="Cube 435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7" name="Cube 436"/>
                <p:cNvSpPr/>
                <p:nvPr/>
              </p:nvSpPr>
              <p:spPr>
                <a:xfrm>
                  <a:off x="5098310" y="245144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8" name="Cube 437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9" name="Cube 438"/>
                <p:cNvSpPr/>
                <p:nvPr/>
              </p:nvSpPr>
              <p:spPr>
                <a:xfrm>
                  <a:off x="5098310" y="1563451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0" name="Cube 439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1" name="Cube 440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2" name="Cube 441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385" name="Group 384"/>
            <p:cNvGrpSpPr/>
            <p:nvPr/>
          </p:nvGrpSpPr>
          <p:grpSpPr>
            <a:xfrm>
              <a:off x="7505700" y="655034"/>
              <a:ext cx="1404928" cy="4266801"/>
              <a:chOff x="6927476" y="535303"/>
              <a:chExt cx="1404928" cy="4266801"/>
            </a:xfrm>
            <a:grpFill/>
          </p:grpSpPr>
          <p:grpSp>
            <p:nvGrpSpPr>
              <p:cNvPr id="397" name="Group 396"/>
              <p:cNvGrpSpPr>
                <a:grpSpLocks noChangeAspect="1"/>
              </p:cNvGrpSpPr>
              <p:nvPr/>
            </p:nvGrpSpPr>
            <p:grpSpPr>
              <a:xfrm>
                <a:off x="6927476" y="536464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420" name="Cube 419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1" name="Cube 420"/>
                <p:cNvSpPr/>
                <p:nvPr/>
              </p:nvSpPr>
              <p:spPr>
                <a:xfrm>
                  <a:off x="5098310" y="3791399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2" name="Cube 421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3" name="Cube 422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4" name="Cube 423"/>
                <p:cNvSpPr/>
                <p:nvPr/>
              </p:nvSpPr>
              <p:spPr>
                <a:xfrm>
                  <a:off x="5098310" y="244661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5" name="Cube 424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6" name="Cube 425"/>
                <p:cNvSpPr/>
                <p:nvPr/>
              </p:nvSpPr>
              <p:spPr>
                <a:xfrm>
                  <a:off x="5098310" y="155862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7" name="Cube 426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8" name="Cube 427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9" name="Cube 428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98" name="Group 397"/>
              <p:cNvGrpSpPr>
                <a:grpSpLocks noChangeAspect="1"/>
              </p:cNvGrpSpPr>
              <p:nvPr/>
            </p:nvGrpSpPr>
            <p:grpSpPr>
              <a:xfrm>
                <a:off x="7350880" y="535303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410" name="Cube 409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1" name="Cube 410"/>
                <p:cNvSpPr/>
                <p:nvPr/>
              </p:nvSpPr>
              <p:spPr>
                <a:xfrm>
                  <a:off x="5098310" y="3791398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2" name="Cube 411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3" name="Cube 412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4" name="Cube 413"/>
                <p:cNvSpPr/>
                <p:nvPr/>
              </p:nvSpPr>
              <p:spPr>
                <a:xfrm>
                  <a:off x="5098310" y="245144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5" name="Cube 414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6" name="Cube 415"/>
                <p:cNvSpPr/>
                <p:nvPr/>
              </p:nvSpPr>
              <p:spPr>
                <a:xfrm>
                  <a:off x="5098310" y="1563451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7" name="Cube 416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8" name="Cube 417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9" name="Cube 418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99" name="Group 398"/>
              <p:cNvGrpSpPr>
                <a:grpSpLocks noChangeAspect="1"/>
              </p:cNvGrpSpPr>
              <p:nvPr/>
            </p:nvGrpSpPr>
            <p:grpSpPr>
              <a:xfrm>
                <a:off x="7772400" y="535303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400" name="Cube 399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1" name="Cube 400"/>
                <p:cNvSpPr/>
                <p:nvPr/>
              </p:nvSpPr>
              <p:spPr>
                <a:xfrm>
                  <a:off x="5098310" y="3791398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2" name="Cube 401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3" name="Cube 402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4" name="Cube 403"/>
                <p:cNvSpPr/>
                <p:nvPr/>
              </p:nvSpPr>
              <p:spPr>
                <a:xfrm>
                  <a:off x="5098310" y="245144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5" name="Cube 404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6" name="Cube 405"/>
                <p:cNvSpPr/>
                <p:nvPr/>
              </p:nvSpPr>
              <p:spPr>
                <a:xfrm>
                  <a:off x="5098310" y="1563451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7" name="Cube 406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8" name="Cube 407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9" name="Cube 408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386" name="Group 385"/>
            <p:cNvGrpSpPr>
              <a:grpSpLocks noChangeAspect="1"/>
            </p:cNvGrpSpPr>
            <p:nvPr/>
          </p:nvGrpSpPr>
          <p:grpSpPr>
            <a:xfrm>
              <a:off x="8769350" y="654406"/>
              <a:ext cx="560004" cy="4265640"/>
              <a:chOff x="5098310" y="226835"/>
              <a:chExt cx="606056" cy="4616434"/>
            </a:xfrm>
            <a:grpFill/>
          </p:grpSpPr>
          <p:sp>
            <p:nvSpPr>
              <p:cNvPr id="387" name="Cube 386"/>
              <p:cNvSpPr/>
              <p:nvPr/>
            </p:nvSpPr>
            <p:spPr>
              <a:xfrm>
                <a:off x="5098310" y="424279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8" name="Cube 387"/>
              <p:cNvSpPr/>
              <p:nvPr/>
            </p:nvSpPr>
            <p:spPr>
              <a:xfrm>
                <a:off x="5098310" y="3791399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9" name="Cube 388"/>
              <p:cNvSpPr/>
              <p:nvPr/>
            </p:nvSpPr>
            <p:spPr>
              <a:xfrm>
                <a:off x="5098310" y="334248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0" name="Cube 389"/>
              <p:cNvSpPr/>
              <p:nvPr/>
            </p:nvSpPr>
            <p:spPr>
              <a:xfrm>
                <a:off x="5098310" y="289003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1" name="Cube 390"/>
              <p:cNvSpPr/>
              <p:nvPr/>
            </p:nvSpPr>
            <p:spPr>
              <a:xfrm>
                <a:off x="5098310" y="244661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2" name="Cube 391"/>
              <p:cNvSpPr/>
              <p:nvPr/>
            </p:nvSpPr>
            <p:spPr>
              <a:xfrm>
                <a:off x="5098310" y="200586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3" name="Cube 392"/>
              <p:cNvSpPr/>
              <p:nvPr/>
            </p:nvSpPr>
            <p:spPr>
              <a:xfrm>
                <a:off x="5098310" y="155862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4" name="Cube 393"/>
              <p:cNvSpPr/>
              <p:nvPr/>
            </p:nvSpPr>
            <p:spPr>
              <a:xfrm>
                <a:off x="5098310" y="111787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5" name="Cube 394"/>
              <p:cNvSpPr/>
              <p:nvPr/>
            </p:nvSpPr>
            <p:spPr>
              <a:xfrm>
                <a:off x="5098310" y="67241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6" name="Cube 395"/>
              <p:cNvSpPr/>
              <p:nvPr/>
            </p:nvSpPr>
            <p:spPr>
              <a:xfrm>
                <a:off x="5098310" y="22683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493" name="Table 49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7451867"/>
              </p:ext>
            </p:extLst>
          </p:nvPr>
        </p:nvGraphicFramePr>
        <p:xfrm>
          <a:off x="457201" y="1059171"/>
          <a:ext cx="8229599" cy="281940"/>
        </p:xfrm>
        <a:graphic>
          <a:graphicData uri="http://schemas.openxmlformats.org/drawingml/2006/table">
            <a:tbl>
              <a:tblPr/>
              <a:tblGrid>
                <a:gridCol w="2743200"/>
                <a:gridCol w="2912573"/>
                <a:gridCol w="2573826"/>
              </a:tblGrid>
              <a:tr h="1956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Hundreds</a:t>
                      </a: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Tens</a:t>
                      </a: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Ones</a:t>
                      </a: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2045" name="Text Placeholder 2"/>
          <p:cNvSpPr txBox="1">
            <a:spLocks/>
          </p:cNvSpPr>
          <p:nvPr/>
        </p:nvSpPr>
        <p:spPr bwMode="auto">
          <a:xfrm>
            <a:off x="6858000" y="4105930"/>
            <a:ext cx="96769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rgbClr val="FF6600"/>
                </a:solidFill>
                <a:latin typeface="Orly's Font 2" pitchFamily="66" charset="0"/>
              </a:rPr>
              <a:t>5</a:t>
            </a:r>
          </a:p>
        </p:txBody>
      </p:sp>
      <p:sp>
        <p:nvSpPr>
          <p:cNvPr id="2046" name="Text Placeholder 2"/>
          <p:cNvSpPr txBox="1">
            <a:spLocks/>
          </p:cNvSpPr>
          <p:nvPr/>
        </p:nvSpPr>
        <p:spPr bwMode="auto">
          <a:xfrm>
            <a:off x="4256081" y="4105930"/>
            <a:ext cx="6723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FF6600"/>
                </a:solidFill>
                <a:latin typeface="Orly's Font 2" pitchFamily="66" charset="0"/>
              </a:rPr>
              <a:t>2</a:t>
            </a:r>
            <a:endParaRPr lang="en-US" sz="2800" dirty="0">
              <a:solidFill>
                <a:srgbClr val="FF6600"/>
              </a:solidFill>
              <a:latin typeface="Orly's Font 2" pitchFamily="66" charset="0"/>
            </a:endParaRPr>
          </a:p>
        </p:txBody>
      </p:sp>
      <p:sp>
        <p:nvSpPr>
          <p:cNvPr id="2041" name="Text Placeholder 2"/>
          <p:cNvSpPr txBox="1">
            <a:spLocks/>
          </p:cNvSpPr>
          <p:nvPr/>
        </p:nvSpPr>
        <p:spPr bwMode="auto">
          <a:xfrm>
            <a:off x="1483728" y="4105930"/>
            <a:ext cx="5812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rgbClr val="FF6600"/>
                </a:solidFill>
                <a:latin typeface="Orly's Font 2" pitchFamily="66" charset="0"/>
              </a:rPr>
              <a:t>1</a:t>
            </a:r>
          </a:p>
        </p:txBody>
      </p:sp>
      <p:sp>
        <p:nvSpPr>
          <p:cNvPr id="744" name="Cube 743"/>
          <p:cNvSpPr/>
          <p:nvPr/>
        </p:nvSpPr>
        <p:spPr>
          <a:xfrm>
            <a:off x="8480495" y="3103456"/>
            <a:ext cx="206305" cy="197318"/>
          </a:xfrm>
          <a:prstGeom prst="cube">
            <a:avLst/>
          </a:prstGeom>
          <a:solidFill>
            <a:srgbClr val="21DAF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99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7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7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8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8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8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8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8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8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10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 tmFilter="0, 0; .2, .5; .8, .5; 1, 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250" autoRev="1" fill="hold"/>
                                        <p:tgtEl>
                                          <p:spTgt spid="3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 tmFilter="0, 0; .2, .5; .8, .5; 1, 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250" autoRev="1" fill="hold"/>
                                        <p:tgtEl>
                                          <p:spTgt spid="3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 tmFilter="0, 0; .2, .5; .8, .5; 1, 0"/>
                                        <p:tgtEl>
                                          <p:spTgt spid="8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" dur="250" autoRev="1" fill="hold"/>
                                        <p:tgtEl>
                                          <p:spTgt spid="8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 tmFilter="0, 0; .2, .5; .8, .5; 1, 0"/>
                                        <p:tgtEl>
                                          <p:spTgt spid="8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3" dur="250" autoRev="1" fill="hold"/>
                                        <p:tgtEl>
                                          <p:spTgt spid="8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 tmFilter="0, 0; .2, .5; .8, .5; 1, 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" dur="250" autoRev="1" fill="hold"/>
                                        <p:tgtEl>
                                          <p:spTgt spid="3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 tmFilter="0, 0; .2, .5; .8, .5; 1, 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4" dur="250" autoRev="1" fill="hold"/>
                                        <p:tgtEl>
                                          <p:spTgt spid="3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 tmFilter="0, 0; .2, .5; .8, .5; 1, 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7" dur="250" autoRev="1" fill="hold"/>
                                        <p:tgtEl>
                                          <p:spTgt spid="3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 tmFilter="0, 0; .2, .5; .8, .5; 1, 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0" dur="250" autoRev="1" fill="hold"/>
                                        <p:tgtEl>
                                          <p:spTgt spid="3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 tmFilter="0, 0; .2, .5; .8, .5; 1, 0"/>
                                        <p:tgtEl>
                                          <p:spTgt spid="7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3" dur="250" autoRev="1" fill="hold"/>
                                        <p:tgtEl>
                                          <p:spTgt spid="7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7" grpId="0" animBg="1"/>
      <p:bldP spid="1007" grpId="1" animBg="1"/>
      <p:bldP spid="346" grpId="0" animBg="1"/>
      <p:bldP spid="346" grpId="1" animBg="1"/>
      <p:bldP spid="347" grpId="0" animBg="1"/>
      <p:bldP spid="347" grpId="1" animBg="1"/>
      <p:bldP spid="348" grpId="0" animBg="1"/>
      <p:bldP spid="348" grpId="1" animBg="1"/>
      <p:bldP spid="349" grpId="0" animBg="1"/>
      <p:bldP spid="349" grpId="1" animBg="1"/>
      <p:bldP spid="2045" grpId="0"/>
      <p:bldP spid="2046" grpId="0"/>
      <p:bldP spid="2041" grpId="0"/>
      <p:bldP spid="744" grpId="0" animBg="1"/>
      <p:bldP spid="74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5" name="Group 784"/>
          <p:cNvGrpSpPr>
            <a:grpSpLocks noChangeAspect="1"/>
          </p:cNvGrpSpPr>
          <p:nvPr/>
        </p:nvGrpSpPr>
        <p:grpSpPr>
          <a:xfrm>
            <a:off x="3308744" y="1839613"/>
            <a:ext cx="240172" cy="1765993"/>
            <a:chOff x="5098310" y="226835"/>
            <a:chExt cx="606056" cy="4616434"/>
          </a:xfrm>
          <a:solidFill>
            <a:srgbClr val="21DAFF"/>
          </a:solidFill>
        </p:grpSpPr>
        <p:sp>
          <p:nvSpPr>
            <p:cNvPr id="786" name="Cube 785"/>
            <p:cNvSpPr/>
            <p:nvPr/>
          </p:nvSpPr>
          <p:spPr>
            <a:xfrm>
              <a:off x="5098310" y="424279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87" name="Cube 786"/>
            <p:cNvSpPr/>
            <p:nvPr/>
          </p:nvSpPr>
          <p:spPr>
            <a:xfrm>
              <a:off x="5098310" y="3791399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88" name="Cube 787"/>
            <p:cNvSpPr/>
            <p:nvPr/>
          </p:nvSpPr>
          <p:spPr>
            <a:xfrm>
              <a:off x="5098310" y="334248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89" name="Cube 788"/>
            <p:cNvSpPr/>
            <p:nvPr/>
          </p:nvSpPr>
          <p:spPr>
            <a:xfrm>
              <a:off x="5098310" y="2896902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90" name="Cube 789"/>
            <p:cNvSpPr/>
            <p:nvPr/>
          </p:nvSpPr>
          <p:spPr>
            <a:xfrm>
              <a:off x="5098310" y="244661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91" name="Cube 790"/>
            <p:cNvSpPr/>
            <p:nvPr/>
          </p:nvSpPr>
          <p:spPr>
            <a:xfrm>
              <a:off x="5098310" y="200586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92" name="Cube 791"/>
            <p:cNvSpPr/>
            <p:nvPr/>
          </p:nvSpPr>
          <p:spPr>
            <a:xfrm>
              <a:off x="5098310" y="155862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93" name="Cube 792"/>
            <p:cNvSpPr/>
            <p:nvPr/>
          </p:nvSpPr>
          <p:spPr>
            <a:xfrm>
              <a:off x="5098310" y="111787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94" name="Cube 793"/>
            <p:cNvSpPr/>
            <p:nvPr/>
          </p:nvSpPr>
          <p:spPr>
            <a:xfrm>
              <a:off x="5098310" y="67241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95" name="Cube 794"/>
            <p:cNvSpPr/>
            <p:nvPr/>
          </p:nvSpPr>
          <p:spPr>
            <a:xfrm>
              <a:off x="5098310" y="22683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796" name="Group 795"/>
          <p:cNvGrpSpPr>
            <a:grpSpLocks noChangeAspect="1"/>
          </p:cNvGrpSpPr>
          <p:nvPr/>
        </p:nvGrpSpPr>
        <p:grpSpPr>
          <a:xfrm>
            <a:off x="3583757" y="1839613"/>
            <a:ext cx="240172" cy="1765993"/>
            <a:chOff x="5098310" y="226835"/>
            <a:chExt cx="606056" cy="4616434"/>
          </a:xfrm>
          <a:solidFill>
            <a:srgbClr val="21DAFF"/>
          </a:solidFill>
        </p:grpSpPr>
        <p:sp>
          <p:nvSpPr>
            <p:cNvPr id="797" name="Cube 796"/>
            <p:cNvSpPr/>
            <p:nvPr/>
          </p:nvSpPr>
          <p:spPr>
            <a:xfrm>
              <a:off x="5098310" y="424279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98" name="Cube 797"/>
            <p:cNvSpPr/>
            <p:nvPr/>
          </p:nvSpPr>
          <p:spPr>
            <a:xfrm>
              <a:off x="5098310" y="3791398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99" name="Cube 798"/>
            <p:cNvSpPr/>
            <p:nvPr/>
          </p:nvSpPr>
          <p:spPr>
            <a:xfrm>
              <a:off x="5098310" y="334248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00" name="Cube 799"/>
            <p:cNvSpPr/>
            <p:nvPr/>
          </p:nvSpPr>
          <p:spPr>
            <a:xfrm>
              <a:off x="5098310" y="2896902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01" name="Cube 800"/>
            <p:cNvSpPr/>
            <p:nvPr/>
          </p:nvSpPr>
          <p:spPr>
            <a:xfrm>
              <a:off x="5098310" y="2451442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02" name="Cube 801"/>
            <p:cNvSpPr/>
            <p:nvPr/>
          </p:nvSpPr>
          <p:spPr>
            <a:xfrm>
              <a:off x="5098310" y="200586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03" name="Cube 802"/>
            <p:cNvSpPr/>
            <p:nvPr/>
          </p:nvSpPr>
          <p:spPr>
            <a:xfrm>
              <a:off x="5098310" y="1563451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04" name="Cube 803"/>
            <p:cNvSpPr/>
            <p:nvPr/>
          </p:nvSpPr>
          <p:spPr>
            <a:xfrm>
              <a:off x="5098310" y="111787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05" name="Cube 804"/>
            <p:cNvSpPr/>
            <p:nvPr/>
          </p:nvSpPr>
          <p:spPr>
            <a:xfrm>
              <a:off x="5098310" y="67241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06" name="Cube 805"/>
            <p:cNvSpPr/>
            <p:nvPr/>
          </p:nvSpPr>
          <p:spPr>
            <a:xfrm>
              <a:off x="5098310" y="22683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807" name="Group 806"/>
          <p:cNvGrpSpPr>
            <a:grpSpLocks noChangeAspect="1"/>
          </p:cNvGrpSpPr>
          <p:nvPr/>
        </p:nvGrpSpPr>
        <p:grpSpPr>
          <a:xfrm>
            <a:off x="3858770" y="1839613"/>
            <a:ext cx="240172" cy="1765993"/>
            <a:chOff x="5098310" y="226835"/>
            <a:chExt cx="606056" cy="4616434"/>
          </a:xfrm>
          <a:solidFill>
            <a:srgbClr val="21DAFF"/>
          </a:solidFill>
        </p:grpSpPr>
        <p:sp>
          <p:nvSpPr>
            <p:cNvPr id="808" name="Cube 807"/>
            <p:cNvSpPr/>
            <p:nvPr/>
          </p:nvSpPr>
          <p:spPr>
            <a:xfrm>
              <a:off x="5098310" y="424279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09" name="Cube 808"/>
            <p:cNvSpPr/>
            <p:nvPr/>
          </p:nvSpPr>
          <p:spPr>
            <a:xfrm>
              <a:off x="5098310" y="3791398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10" name="Cube 809"/>
            <p:cNvSpPr/>
            <p:nvPr/>
          </p:nvSpPr>
          <p:spPr>
            <a:xfrm>
              <a:off x="5098310" y="334248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11" name="Cube 810"/>
            <p:cNvSpPr/>
            <p:nvPr/>
          </p:nvSpPr>
          <p:spPr>
            <a:xfrm>
              <a:off x="5098310" y="2896902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12" name="Cube 811"/>
            <p:cNvSpPr/>
            <p:nvPr/>
          </p:nvSpPr>
          <p:spPr>
            <a:xfrm>
              <a:off x="5098310" y="2451442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13" name="Cube 812"/>
            <p:cNvSpPr/>
            <p:nvPr/>
          </p:nvSpPr>
          <p:spPr>
            <a:xfrm>
              <a:off x="5098310" y="200586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14" name="Cube 813"/>
            <p:cNvSpPr/>
            <p:nvPr/>
          </p:nvSpPr>
          <p:spPr>
            <a:xfrm>
              <a:off x="5098310" y="1563451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15" name="Cube 814"/>
            <p:cNvSpPr/>
            <p:nvPr/>
          </p:nvSpPr>
          <p:spPr>
            <a:xfrm>
              <a:off x="5098310" y="111787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16" name="Cube 815"/>
            <p:cNvSpPr/>
            <p:nvPr/>
          </p:nvSpPr>
          <p:spPr>
            <a:xfrm>
              <a:off x="5098310" y="67241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17" name="Cube 816"/>
            <p:cNvSpPr/>
            <p:nvPr/>
          </p:nvSpPr>
          <p:spPr>
            <a:xfrm>
              <a:off x="5098310" y="22683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818" name="Group 817"/>
          <p:cNvGrpSpPr>
            <a:grpSpLocks noChangeAspect="1"/>
          </p:cNvGrpSpPr>
          <p:nvPr/>
        </p:nvGrpSpPr>
        <p:grpSpPr>
          <a:xfrm>
            <a:off x="4133783" y="1839613"/>
            <a:ext cx="240172" cy="1765993"/>
            <a:chOff x="5098310" y="226835"/>
            <a:chExt cx="606056" cy="4616434"/>
          </a:xfrm>
          <a:solidFill>
            <a:srgbClr val="21DAFF"/>
          </a:solidFill>
        </p:grpSpPr>
        <p:sp>
          <p:nvSpPr>
            <p:cNvPr id="819" name="Cube 818"/>
            <p:cNvSpPr/>
            <p:nvPr/>
          </p:nvSpPr>
          <p:spPr>
            <a:xfrm>
              <a:off x="5098310" y="424279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20" name="Cube 819"/>
            <p:cNvSpPr/>
            <p:nvPr/>
          </p:nvSpPr>
          <p:spPr>
            <a:xfrm>
              <a:off x="5098310" y="3791399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21" name="Cube 820"/>
            <p:cNvSpPr/>
            <p:nvPr/>
          </p:nvSpPr>
          <p:spPr>
            <a:xfrm>
              <a:off x="5098310" y="334248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22" name="Cube 821"/>
            <p:cNvSpPr/>
            <p:nvPr/>
          </p:nvSpPr>
          <p:spPr>
            <a:xfrm>
              <a:off x="5098310" y="2896902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23" name="Cube 822"/>
            <p:cNvSpPr/>
            <p:nvPr/>
          </p:nvSpPr>
          <p:spPr>
            <a:xfrm>
              <a:off x="5098310" y="244661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24" name="Cube 823"/>
            <p:cNvSpPr/>
            <p:nvPr/>
          </p:nvSpPr>
          <p:spPr>
            <a:xfrm>
              <a:off x="5098310" y="200586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25" name="Cube 824"/>
            <p:cNvSpPr/>
            <p:nvPr/>
          </p:nvSpPr>
          <p:spPr>
            <a:xfrm>
              <a:off x="5098310" y="155862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26" name="Cube 825"/>
            <p:cNvSpPr/>
            <p:nvPr/>
          </p:nvSpPr>
          <p:spPr>
            <a:xfrm>
              <a:off x="5098310" y="111787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27" name="Cube 826"/>
            <p:cNvSpPr/>
            <p:nvPr/>
          </p:nvSpPr>
          <p:spPr>
            <a:xfrm>
              <a:off x="5098310" y="67241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28" name="Cube 827"/>
            <p:cNvSpPr/>
            <p:nvPr/>
          </p:nvSpPr>
          <p:spPr>
            <a:xfrm>
              <a:off x="5098310" y="22683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851" name="Group 850"/>
          <p:cNvGrpSpPr>
            <a:grpSpLocks noChangeAspect="1"/>
          </p:cNvGrpSpPr>
          <p:nvPr/>
        </p:nvGrpSpPr>
        <p:grpSpPr>
          <a:xfrm>
            <a:off x="4958822" y="1839613"/>
            <a:ext cx="240172" cy="1765993"/>
            <a:chOff x="5098310" y="226835"/>
            <a:chExt cx="606056" cy="4616434"/>
          </a:xfrm>
          <a:solidFill>
            <a:srgbClr val="21DAFF"/>
          </a:solidFill>
        </p:grpSpPr>
        <p:sp>
          <p:nvSpPr>
            <p:cNvPr id="852" name="Cube 851"/>
            <p:cNvSpPr/>
            <p:nvPr/>
          </p:nvSpPr>
          <p:spPr>
            <a:xfrm>
              <a:off x="5098310" y="424279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53" name="Cube 852"/>
            <p:cNvSpPr/>
            <p:nvPr/>
          </p:nvSpPr>
          <p:spPr>
            <a:xfrm>
              <a:off x="5098310" y="3791399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54" name="Cube 853"/>
            <p:cNvSpPr/>
            <p:nvPr/>
          </p:nvSpPr>
          <p:spPr>
            <a:xfrm>
              <a:off x="5098310" y="334248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55" name="Cube 854"/>
            <p:cNvSpPr/>
            <p:nvPr/>
          </p:nvSpPr>
          <p:spPr>
            <a:xfrm>
              <a:off x="5098310" y="2896902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56" name="Cube 855"/>
            <p:cNvSpPr/>
            <p:nvPr/>
          </p:nvSpPr>
          <p:spPr>
            <a:xfrm>
              <a:off x="5098310" y="244661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57" name="Cube 856"/>
            <p:cNvSpPr/>
            <p:nvPr/>
          </p:nvSpPr>
          <p:spPr>
            <a:xfrm>
              <a:off x="5098310" y="200586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58" name="Cube 857"/>
            <p:cNvSpPr/>
            <p:nvPr/>
          </p:nvSpPr>
          <p:spPr>
            <a:xfrm>
              <a:off x="5098310" y="155862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59" name="Cube 858"/>
            <p:cNvSpPr/>
            <p:nvPr/>
          </p:nvSpPr>
          <p:spPr>
            <a:xfrm>
              <a:off x="5098310" y="111787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60" name="Cube 859"/>
            <p:cNvSpPr/>
            <p:nvPr/>
          </p:nvSpPr>
          <p:spPr>
            <a:xfrm>
              <a:off x="5098310" y="67241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61" name="Cube 860"/>
            <p:cNvSpPr/>
            <p:nvPr/>
          </p:nvSpPr>
          <p:spPr>
            <a:xfrm>
              <a:off x="5098310" y="22683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862" name="Group 861"/>
          <p:cNvGrpSpPr>
            <a:grpSpLocks noChangeAspect="1"/>
          </p:cNvGrpSpPr>
          <p:nvPr/>
        </p:nvGrpSpPr>
        <p:grpSpPr>
          <a:xfrm>
            <a:off x="5233835" y="1839613"/>
            <a:ext cx="240172" cy="1765993"/>
            <a:chOff x="5098310" y="226835"/>
            <a:chExt cx="606056" cy="4616434"/>
          </a:xfrm>
          <a:solidFill>
            <a:srgbClr val="21DAFF"/>
          </a:solidFill>
        </p:grpSpPr>
        <p:sp>
          <p:nvSpPr>
            <p:cNvPr id="863" name="Cube 862"/>
            <p:cNvSpPr/>
            <p:nvPr/>
          </p:nvSpPr>
          <p:spPr>
            <a:xfrm>
              <a:off x="5098310" y="424279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64" name="Cube 863"/>
            <p:cNvSpPr/>
            <p:nvPr/>
          </p:nvSpPr>
          <p:spPr>
            <a:xfrm>
              <a:off x="5098310" y="3791398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65" name="Cube 864"/>
            <p:cNvSpPr/>
            <p:nvPr/>
          </p:nvSpPr>
          <p:spPr>
            <a:xfrm>
              <a:off x="5098310" y="334248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66" name="Cube 865"/>
            <p:cNvSpPr/>
            <p:nvPr/>
          </p:nvSpPr>
          <p:spPr>
            <a:xfrm>
              <a:off x="5098310" y="2896902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67" name="Cube 866"/>
            <p:cNvSpPr/>
            <p:nvPr/>
          </p:nvSpPr>
          <p:spPr>
            <a:xfrm>
              <a:off x="5098310" y="2451442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68" name="Cube 867"/>
            <p:cNvSpPr/>
            <p:nvPr/>
          </p:nvSpPr>
          <p:spPr>
            <a:xfrm>
              <a:off x="5098310" y="200586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69" name="Cube 868"/>
            <p:cNvSpPr/>
            <p:nvPr/>
          </p:nvSpPr>
          <p:spPr>
            <a:xfrm>
              <a:off x="5098310" y="1563451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70" name="Cube 869"/>
            <p:cNvSpPr/>
            <p:nvPr/>
          </p:nvSpPr>
          <p:spPr>
            <a:xfrm>
              <a:off x="5098310" y="111787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71" name="Cube 870"/>
            <p:cNvSpPr/>
            <p:nvPr/>
          </p:nvSpPr>
          <p:spPr>
            <a:xfrm>
              <a:off x="5098310" y="67241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72" name="Cube 871"/>
            <p:cNvSpPr/>
            <p:nvPr/>
          </p:nvSpPr>
          <p:spPr>
            <a:xfrm>
              <a:off x="5098310" y="22683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873" name="Group 872"/>
          <p:cNvGrpSpPr>
            <a:grpSpLocks noChangeAspect="1"/>
          </p:cNvGrpSpPr>
          <p:nvPr/>
        </p:nvGrpSpPr>
        <p:grpSpPr>
          <a:xfrm>
            <a:off x="5508848" y="1839613"/>
            <a:ext cx="240172" cy="1765993"/>
            <a:chOff x="5098310" y="226835"/>
            <a:chExt cx="606056" cy="4616434"/>
          </a:xfrm>
          <a:solidFill>
            <a:srgbClr val="21DAFF"/>
          </a:solidFill>
        </p:grpSpPr>
        <p:sp>
          <p:nvSpPr>
            <p:cNvPr id="874" name="Cube 873"/>
            <p:cNvSpPr/>
            <p:nvPr/>
          </p:nvSpPr>
          <p:spPr>
            <a:xfrm>
              <a:off x="5098310" y="424279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75" name="Cube 874"/>
            <p:cNvSpPr/>
            <p:nvPr/>
          </p:nvSpPr>
          <p:spPr>
            <a:xfrm>
              <a:off x="5098310" y="3791398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76" name="Cube 875"/>
            <p:cNvSpPr/>
            <p:nvPr/>
          </p:nvSpPr>
          <p:spPr>
            <a:xfrm>
              <a:off x="5098310" y="334248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77" name="Cube 876"/>
            <p:cNvSpPr/>
            <p:nvPr/>
          </p:nvSpPr>
          <p:spPr>
            <a:xfrm>
              <a:off x="5098310" y="2896902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78" name="Cube 877"/>
            <p:cNvSpPr/>
            <p:nvPr/>
          </p:nvSpPr>
          <p:spPr>
            <a:xfrm>
              <a:off x="5098310" y="2451442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79" name="Cube 878"/>
            <p:cNvSpPr/>
            <p:nvPr/>
          </p:nvSpPr>
          <p:spPr>
            <a:xfrm>
              <a:off x="5098310" y="200586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80" name="Cube 879"/>
            <p:cNvSpPr/>
            <p:nvPr/>
          </p:nvSpPr>
          <p:spPr>
            <a:xfrm>
              <a:off x="5098310" y="1563451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81" name="Cube 880"/>
            <p:cNvSpPr/>
            <p:nvPr/>
          </p:nvSpPr>
          <p:spPr>
            <a:xfrm>
              <a:off x="5098310" y="111787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82" name="Cube 881"/>
            <p:cNvSpPr/>
            <p:nvPr/>
          </p:nvSpPr>
          <p:spPr>
            <a:xfrm>
              <a:off x="5098310" y="67241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83" name="Cube 882"/>
            <p:cNvSpPr/>
            <p:nvPr/>
          </p:nvSpPr>
          <p:spPr>
            <a:xfrm>
              <a:off x="5098310" y="22683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884" name="Group 883"/>
          <p:cNvGrpSpPr>
            <a:grpSpLocks noChangeAspect="1"/>
          </p:cNvGrpSpPr>
          <p:nvPr/>
        </p:nvGrpSpPr>
        <p:grpSpPr>
          <a:xfrm>
            <a:off x="5783861" y="1839613"/>
            <a:ext cx="240172" cy="1765993"/>
            <a:chOff x="5098310" y="226835"/>
            <a:chExt cx="606056" cy="4616434"/>
          </a:xfrm>
          <a:solidFill>
            <a:srgbClr val="21DAFF"/>
          </a:solidFill>
        </p:grpSpPr>
        <p:sp>
          <p:nvSpPr>
            <p:cNvPr id="885" name="Cube 884"/>
            <p:cNvSpPr/>
            <p:nvPr/>
          </p:nvSpPr>
          <p:spPr>
            <a:xfrm>
              <a:off x="5098310" y="424279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86" name="Cube 885"/>
            <p:cNvSpPr/>
            <p:nvPr/>
          </p:nvSpPr>
          <p:spPr>
            <a:xfrm>
              <a:off x="5098310" y="3791399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87" name="Cube 886"/>
            <p:cNvSpPr/>
            <p:nvPr/>
          </p:nvSpPr>
          <p:spPr>
            <a:xfrm>
              <a:off x="5098310" y="334248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88" name="Cube 887"/>
            <p:cNvSpPr/>
            <p:nvPr/>
          </p:nvSpPr>
          <p:spPr>
            <a:xfrm>
              <a:off x="5098310" y="289003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89" name="Cube 888"/>
            <p:cNvSpPr/>
            <p:nvPr/>
          </p:nvSpPr>
          <p:spPr>
            <a:xfrm>
              <a:off x="5098310" y="244661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90" name="Cube 889"/>
            <p:cNvSpPr/>
            <p:nvPr/>
          </p:nvSpPr>
          <p:spPr>
            <a:xfrm>
              <a:off x="5098310" y="200586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91" name="Cube 890"/>
            <p:cNvSpPr/>
            <p:nvPr/>
          </p:nvSpPr>
          <p:spPr>
            <a:xfrm>
              <a:off x="5098310" y="155862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92" name="Cube 891"/>
            <p:cNvSpPr/>
            <p:nvPr/>
          </p:nvSpPr>
          <p:spPr>
            <a:xfrm>
              <a:off x="5098310" y="111787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93" name="Cube 892"/>
            <p:cNvSpPr/>
            <p:nvPr/>
          </p:nvSpPr>
          <p:spPr>
            <a:xfrm>
              <a:off x="5098310" y="67241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94" name="Cube 893"/>
            <p:cNvSpPr/>
            <p:nvPr/>
          </p:nvSpPr>
          <p:spPr>
            <a:xfrm>
              <a:off x="5098310" y="22683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347" name="Cube 346"/>
          <p:cNvSpPr/>
          <p:nvPr/>
        </p:nvSpPr>
        <p:spPr>
          <a:xfrm>
            <a:off x="7729504" y="3408288"/>
            <a:ext cx="206305" cy="197318"/>
          </a:xfrm>
          <a:prstGeom prst="cube">
            <a:avLst/>
          </a:prstGeom>
          <a:solidFill>
            <a:srgbClr val="21DAF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8" name="Cube 347"/>
          <p:cNvSpPr/>
          <p:nvPr/>
        </p:nvSpPr>
        <p:spPr>
          <a:xfrm>
            <a:off x="7196244" y="3408288"/>
            <a:ext cx="206305" cy="197318"/>
          </a:xfrm>
          <a:prstGeom prst="cube">
            <a:avLst/>
          </a:prstGeom>
          <a:solidFill>
            <a:srgbClr val="21DAF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380" name="Group 379"/>
          <p:cNvGrpSpPr>
            <a:grpSpLocks noChangeAspect="1"/>
          </p:cNvGrpSpPr>
          <p:nvPr/>
        </p:nvGrpSpPr>
        <p:grpSpPr>
          <a:xfrm>
            <a:off x="582789" y="1794578"/>
            <a:ext cx="1978576" cy="1811028"/>
            <a:chOff x="4984376" y="654406"/>
            <a:chExt cx="4344978" cy="4273528"/>
          </a:xfrm>
          <a:solidFill>
            <a:srgbClr val="21DAFF"/>
          </a:solidFill>
        </p:grpSpPr>
        <p:grpSp>
          <p:nvGrpSpPr>
            <p:cNvPr id="381" name="Group 380"/>
            <p:cNvGrpSpPr>
              <a:grpSpLocks noChangeAspect="1"/>
            </p:cNvGrpSpPr>
            <p:nvPr/>
          </p:nvGrpSpPr>
          <p:grpSpPr>
            <a:xfrm>
              <a:off x="4984376" y="662294"/>
              <a:ext cx="560004" cy="4265640"/>
              <a:chOff x="5098310" y="226835"/>
              <a:chExt cx="606056" cy="4616434"/>
            </a:xfrm>
            <a:grpFill/>
          </p:grpSpPr>
          <p:sp>
            <p:nvSpPr>
              <p:cNvPr id="483" name="Cube 482"/>
              <p:cNvSpPr/>
              <p:nvPr/>
            </p:nvSpPr>
            <p:spPr>
              <a:xfrm>
                <a:off x="5098310" y="424279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4" name="Cube 483"/>
              <p:cNvSpPr/>
              <p:nvPr/>
            </p:nvSpPr>
            <p:spPr>
              <a:xfrm>
                <a:off x="5098310" y="3791399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5" name="Cube 484"/>
              <p:cNvSpPr/>
              <p:nvPr/>
            </p:nvSpPr>
            <p:spPr>
              <a:xfrm>
                <a:off x="5098310" y="334248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6" name="Cube 485"/>
              <p:cNvSpPr/>
              <p:nvPr/>
            </p:nvSpPr>
            <p:spPr>
              <a:xfrm>
                <a:off x="5098310" y="289690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7" name="Cube 486"/>
              <p:cNvSpPr/>
              <p:nvPr/>
            </p:nvSpPr>
            <p:spPr>
              <a:xfrm>
                <a:off x="5098310" y="244661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8" name="Cube 487"/>
              <p:cNvSpPr/>
              <p:nvPr/>
            </p:nvSpPr>
            <p:spPr>
              <a:xfrm>
                <a:off x="5098310" y="200586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9" name="Cube 488"/>
              <p:cNvSpPr/>
              <p:nvPr/>
            </p:nvSpPr>
            <p:spPr>
              <a:xfrm>
                <a:off x="5098310" y="155862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0" name="Cube 489"/>
              <p:cNvSpPr/>
              <p:nvPr/>
            </p:nvSpPr>
            <p:spPr>
              <a:xfrm>
                <a:off x="5098310" y="111787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1" name="Cube 490"/>
              <p:cNvSpPr/>
              <p:nvPr/>
            </p:nvSpPr>
            <p:spPr>
              <a:xfrm>
                <a:off x="5098310" y="67241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2" name="Cube 491"/>
              <p:cNvSpPr/>
              <p:nvPr/>
            </p:nvSpPr>
            <p:spPr>
              <a:xfrm>
                <a:off x="5098310" y="22683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82" name="Group 381"/>
            <p:cNvGrpSpPr>
              <a:grpSpLocks noChangeAspect="1"/>
            </p:cNvGrpSpPr>
            <p:nvPr/>
          </p:nvGrpSpPr>
          <p:grpSpPr>
            <a:xfrm>
              <a:off x="5401430" y="661133"/>
              <a:ext cx="560004" cy="4265640"/>
              <a:chOff x="5098310" y="226835"/>
              <a:chExt cx="606056" cy="4616434"/>
            </a:xfrm>
            <a:grpFill/>
          </p:grpSpPr>
          <p:sp>
            <p:nvSpPr>
              <p:cNvPr id="473" name="Cube 472"/>
              <p:cNvSpPr/>
              <p:nvPr/>
            </p:nvSpPr>
            <p:spPr>
              <a:xfrm>
                <a:off x="5098310" y="424279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4" name="Cube 473"/>
              <p:cNvSpPr/>
              <p:nvPr/>
            </p:nvSpPr>
            <p:spPr>
              <a:xfrm>
                <a:off x="5098310" y="3791398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5" name="Cube 474"/>
              <p:cNvSpPr/>
              <p:nvPr/>
            </p:nvSpPr>
            <p:spPr>
              <a:xfrm>
                <a:off x="5098310" y="334248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6" name="Cube 475"/>
              <p:cNvSpPr/>
              <p:nvPr/>
            </p:nvSpPr>
            <p:spPr>
              <a:xfrm>
                <a:off x="5098310" y="289690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7" name="Cube 476"/>
              <p:cNvSpPr/>
              <p:nvPr/>
            </p:nvSpPr>
            <p:spPr>
              <a:xfrm>
                <a:off x="5098310" y="245144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8" name="Cube 477"/>
              <p:cNvSpPr/>
              <p:nvPr/>
            </p:nvSpPr>
            <p:spPr>
              <a:xfrm>
                <a:off x="5098310" y="200586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9" name="Cube 478"/>
              <p:cNvSpPr/>
              <p:nvPr/>
            </p:nvSpPr>
            <p:spPr>
              <a:xfrm>
                <a:off x="5098310" y="1563451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0" name="Cube 479"/>
              <p:cNvSpPr/>
              <p:nvPr/>
            </p:nvSpPr>
            <p:spPr>
              <a:xfrm>
                <a:off x="5098310" y="111787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1" name="Cube 480"/>
              <p:cNvSpPr/>
              <p:nvPr/>
            </p:nvSpPr>
            <p:spPr>
              <a:xfrm>
                <a:off x="5098310" y="67241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2" name="Cube 481"/>
              <p:cNvSpPr/>
              <p:nvPr/>
            </p:nvSpPr>
            <p:spPr>
              <a:xfrm>
                <a:off x="5098310" y="22683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83" name="Group 382"/>
            <p:cNvGrpSpPr>
              <a:grpSpLocks noChangeAspect="1"/>
            </p:cNvGrpSpPr>
            <p:nvPr/>
          </p:nvGrpSpPr>
          <p:grpSpPr>
            <a:xfrm>
              <a:off x="5822950" y="661133"/>
              <a:ext cx="560004" cy="4265640"/>
              <a:chOff x="5098310" y="226835"/>
              <a:chExt cx="606056" cy="4616434"/>
            </a:xfrm>
            <a:grpFill/>
          </p:grpSpPr>
          <p:sp>
            <p:nvSpPr>
              <p:cNvPr id="463" name="Cube 462"/>
              <p:cNvSpPr/>
              <p:nvPr/>
            </p:nvSpPr>
            <p:spPr>
              <a:xfrm>
                <a:off x="5098310" y="424279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4" name="Cube 463"/>
              <p:cNvSpPr/>
              <p:nvPr/>
            </p:nvSpPr>
            <p:spPr>
              <a:xfrm>
                <a:off x="5098310" y="3791398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5" name="Cube 464"/>
              <p:cNvSpPr/>
              <p:nvPr/>
            </p:nvSpPr>
            <p:spPr>
              <a:xfrm>
                <a:off x="5098310" y="334248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6" name="Cube 465"/>
              <p:cNvSpPr/>
              <p:nvPr/>
            </p:nvSpPr>
            <p:spPr>
              <a:xfrm>
                <a:off x="5098310" y="289690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7" name="Cube 466"/>
              <p:cNvSpPr/>
              <p:nvPr/>
            </p:nvSpPr>
            <p:spPr>
              <a:xfrm>
                <a:off x="5098310" y="245144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8" name="Cube 467"/>
              <p:cNvSpPr/>
              <p:nvPr/>
            </p:nvSpPr>
            <p:spPr>
              <a:xfrm>
                <a:off x="5098310" y="200586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9" name="Cube 468"/>
              <p:cNvSpPr/>
              <p:nvPr/>
            </p:nvSpPr>
            <p:spPr>
              <a:xfrm>
                <a:off x="5098310" y="1563451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0" name="Cube 469"/>
              <p:cNvSpPr/>
              <p:nvPr/>
            </p:nvSpPr>
            <p:spPr>
              <a:xfrm>
                <a:off x="5098310" y="111787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1" name="Cube 470"/>
              <p:cNvSpPr/>
              <p:nvPr/>
            </p:nvSpPr>
            <p:spPr>
              <a:xfrm>
                <a:off x="5098310" y="67241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2" name="Cube 471"/>
              <p:cNvSpPr/>
              <p:nvPr/>
            </p:nvSpPr>
            <p:spPr>
              <a:xfrm>
                <a:off x="5098310" y="22683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84" name="Group 383"/>
            <p:cNvGrpSpPr/>
            <p:nvPr/>
          </p:nvGrpSpPr>
          <p:grpSpPr>
            <a:xfrm>
              <a:off x="6239532" y="656195"/>
              <a:ext cx="1404928" cy="4266801"/>
              <a:chOff x="6927476" y="535303"/>
              <a:chExt cx="1404928" cy="4266801"/>
            </a:xfrm>
            <a:grpFill/>
          </p:grpSpPr>
          <p:grpSp>
            <p:nvGrpSpPr>
              <p:cNvPr id="430" name="Group 429"/>
              <p:cNvGrpSpPr>
                <a:grpSpLocks noChangeAspect="1"/>
              </p:cNvGrpSpPr>
              <p:nvPr/>
            </p:nvGrpSpPr>
            <p:grpSpPr>
              <a:xfrm>
                <a:off x="6927476" y="536464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453" name="Cube 452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4" name="Cube 453"/>
                <p:cNvSpPr/>
                <p:nvPr/>
              </p:nvSpPr>
              <p:spPr>
                <a:xfrm>
                  <a:off x="5098310" y="3791399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5" name="Cube 454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6" name="Cube 455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7" name="Cube 456"/>
                <p:cNvSpPr/>
                <p:nvPr/>
              </p:nvSpPr>
              <p:spPr>
                <a:xfrm>
                  <a:off x="5098310" y="2400862"/>
                  <a:ext cx="606056" cy="600478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8" name="Cube 457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9" name="Cube 458"/>
                <p:cNvSpPr/>
                <p:nvPr/>
              </p:nvSpPr>
              <p:spPr>
                <a:xfrm>
                  <a:off x="5098310" y="155862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0" name="Cube 459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1" name="Cube 460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2" name="Cube 461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31" name="Group 430"/>
              <p:cNvGrpSpPr>
                <a:grpSpLocks noChangeAspect="1"/>
              </p:cNvGrpSpPr>
              <p:nvPr/>
            </p:nvGrpSpPr>
            <p:grpSpPr>
              <a:xfrm>
                <a:off x="7350880" y="535303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443" name="Cube 442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4" name="Cube 443"/>
                <p:cNvSpPr/>
                <p:nvPr/>
              </p:nvSpPr>
              <p:spPr>
                <a:xfrm>
                  <a:off x="5098310" y="3791398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5" name="Cube 444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6" name="Cube 445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7" name="Cube 446"/>
                <p:cNvSpPr/>
                <p:nvPr/>
              </p:nvSpPr>
              <p:spPr>
                <a:xfrm>
                  <a:off x="5098310" y="245144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8" name="Cube 447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9" name="Cube 448"/>
                <p:cNvSpPr/>
                <p:nvPr/>
              </p:nvSpPr>
              <p:spPr>
                <a:xfrm>
                  <a:off x="5098310" y="1563451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0" name="Cube 449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1" name="Cube 450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2" name="Cube 451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32" name="Group 431"/>
              <p:cNvGrpSpPr>
                <a:grpSpLocks noChangeAspect="1"/>
              </p:cNvGrpSpPr>
              <p:nvPr/>
            </p:nvGrpSpPr>
            <p:grpSpPr>
              <a:xfrm>
                <a:off x="7772400" y="535303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433" name="Cube 432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4" name="Cube 433"/>
                <p:cNvSpPr/>
                <p:nvPr/>
              </p:nvSpPr>
              <p:spPr>
                <a:xfrm>
                  <a:off x="5098310" y="3791398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5" name="Cube 434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6" name="Cube 435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7" name="Cube 436"/>
                <p:cNvSpPr/>
                <p:nvPr/>
              </p:nvSpPr>
              <p:spPr>
                <a:xfrm>
                  <a:off x="5098310" y="245144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8" name="Cube 437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9" name="Cube 438"/>
                <p:cNvSpPr/>
                <p:nvPr/>
              </p:nvSpPr>
              <p:spPr>
                <a:xfrm>
                  <a:off x="5098310" y="1563451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0" name="Cube 439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1" name="Cube 440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2" name="Cube 441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385" name="Group 384"/>
            <p:cNvGrpSpPr/>
            <p:nvPr/>
          </p:nvGrpSpPr>
          <p:grpSpPr>
            <a:xfrm>
              <a:off x="7505700" y="655034"/>
              <a:ext cx="1404928" cy="4266801"/>
              <a:chOff x="6927476" y="535303"/>
              <a:chExt cx="1404928" cy="4266801"/>
            </a:xfrm>
            <a:grpFill/>
          </p:grpSpPr>
          <p:grpSp>
            <p:nvGrpSpPr>
              <p:cNvPr id="397" name="Group 396"/>
              <p:cNvGrpSpPr>
                <a:grpSpLocks noChangeAspect="1"/>
              </p:cNvGrpSpPr>
              <p:nvPr/>
            </p:nvGrpSpPr>
            <p:grpSpPr>
              <a:xfrm>
                <a:off x="6927476" y="536464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420" name="Cube 419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1" name="Cube 420"/>
                <p:cNvSpPr/>
                <p:nvPr/>
              </p:nvSpPr>
              <p:spPr>
                <a:xfrm>
                  <a:off x="5098310" y="3791399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2" name="Cube 421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3" name="Cube 422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4" name="Cube 423"/>
                <p:cNvSpPr/>
                <p:nvPr/>
              </p:nvSpPr>
              <p:spPr>
                <a:xfrm>
                  <a:off x="5098310" y="244661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5" name="Cube 424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6" name="Cube 425"/>
                <p:cNvSpPr/>
                <p:nvPr/>
              </p:nvSpPr>
              <p:spPr>
                <a:xfrm>
                  <a:off x="5098310" y="155862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7" name="Cube 426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8" name="Cube 427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9" name="Cube 428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98" name="Group 397"/>
              <p:cNvGrpSpPr>
                <a:grpSpLocks noChangeAspect="1"/>
              </p:cNvGrpSpPr>
              <p:nvPr/>
            </p:nvGrpSpPr>
            <p:grpSpPr>
              <a:xfrm>
                <a:off x="7350880" y="535303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410" name="Cube 409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1" name="Cube 410"/>
                <p:cNvSpPr/>
                <p:nvPr/>
              </p:nvSpPr>
              <p:spPr>
                <a:xfrm>
                  <a:off x="5098310" y="3791398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2" name="Cube 411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3" name="Cube 412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4" name="Cube 413"/>
                <p:cNvSpPr/>
                <p:nvPr/>
              </p:nvSpPr>
              <p:spPr>
                <a:xfrm>
                  <a:off x="5098310" y="245144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5" name="Cube 414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6" name="Cube 415"/>
                <p:cNvSpPr/>
                <p:nvPr/>
              </p:nvSpPr>
              <p:spPr>
                <a:xfrm>
                  <a:off x="5098310" y="1563451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7" name="Cube 416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8" name="Cube 417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9" name="Cube 418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99" name="Group 398"/>
              <p:cNvGrpSpPr>
                <a:grpSpLocks noChangeAspect="1"/>
              </p:cNvGrpSpPr>
              <p:nvPr/>
            </p:nvGrpSpPr>
            <p:grpSpPr>
              <a:xfrm>
                <a:off x="7772400" y="535303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400" name="Cube 399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1" name="Cube 400"/>
                <p:cNvSpPr/>
                <p:nvPr/>
              </p:nvSpPr>
              <p:spPr>
                <a:xfrm>
                  <a:off x="5098310" y="3791398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2" name="Cube 401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3" name="Cube 402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4" name="Cube 403"/>
                <p:cNvSpPr/>
                <p:nvPr/>
              </p:nvSpPr>
              <p:spPr>
                <a:xfrm>
                  <a:off x="5098310" y="245144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5" name="Cube 404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6" name="Cube 405"/>
                <p:cNvSpPr/>
                <p:nvPr/>
              </p:nvSpPr>
              <p:spPr>
                <a:xfrm>
                  <a:off x="5098310" y="1563451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7" name="Cube 406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8" name="Cube 407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9" name="Cube 408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386" name="Group 385"/>
            <p:cNvGrpSpPr>
              <a:grpSpLocks noChangeAspect="1"/>
            </p:cNvGrpSpPr>
            <p:nvPr/>
          </p:nvGrpSpPr>
          <p:grpSpPr>
            <a:xfrm>
              <a:off x="8769350" y="654406"/>
              <a:ext cx="560004" cy="4265640"/>
              <a:chOff x="5098310" y="226835"/>
              <a:chExt cx="606056" cy="4616434"/>
            </a:xfrm>
            <a:grpFill/>
          </p:grpSpPr>
          <p:sp>
            <p:nvSpPr>
              <p:cNvPr id="387" name="Cube 386"/>
              <p:cNvSpPr/>
              <p:nvPr/>
            </p:nvSpPr>
            <p:spPr>
              <a:xfrm>
                <a:off x="5098310" y="424279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8" name="Cube 387"/>
              <p:cNvSpPr/>
              <p:nvPr/>
            </p:nvSpPr>
            <p:spPr>
              <a:xfrm>
                <a:off x="5098310" y="3791399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9" name="Cube 388"/>
              <p:cNvSpPr/>
              <p:nvPr/>
            </p:nvSpPr>
            <p:spPr>
              <a:xfrm>
                <a:off x="5098310" y="334248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0" name="Cube 389"/>
              <p:cNvSpPr/>
              <p:nvPr/>
            </p:nvSpPr>
            <p:spPr>
              <a:xfrm>
                <a:off x="5098310" y="289003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1" name="Cube 390"/>
              <p:cNvSpPr/>
              <p:nvPr/>
            </p:nvSpPr>
            <p:spPr>
              <a:xfrm>
                <a:off x="5098310" y="244661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2" name="Cube 391"/>
              <p:cNvSpPr/>
              <p:nvPr/>
            </p:nvSpPr>
            <p:spPr>
              <a:xfrm>
                <a:off x="5098310" y="200586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3" name="Cube 392"/>
              <p:cNvSpPr/>
              <p:nvPr/>
            </p:nvSpPr>
            <p:spPr>
              <a:xfrm>
                <a:off x="5098310" y="155862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4" name="Cube 393"/>
              <p:cNvSpPr/>
              <p:nvPr/>
            </p:nvSpPr>
            <p:spPr>
              <a:xfrm>
                <a:off x="5098310" y="111787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5" name="Cube 394"/>
              <p:cNvSpPr/>
              <p:nvPr/>
            </p:nvSpPr>
            <p:spPr>
              <a:xfrm>
                <a:off x="5098310" y="67241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6" name="Cube 395"/>
              <p:cNvSpPr/>
              <p:nvPr/>
            </p:nvSpPr>
            <p:spPr>
              <a:xfrm>
                <a:off x="5098310" y="22683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493" name="Table 49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7254679"/>
              </p:ext>
            </p:extLst>
          </p:nvPr>
        </p:nvGraphicFramePr>
        <p:xfrm>
          <a:off x="457201" y="1146810"/>
          <a:ext cx="8229599" cy="281940"/>
        </p:xfrm>
        <a:graphic>
          <a:graphicData uri="http://schemas.openxmlformats.org/drawingml/2006/table">
            <a:tbl>
              <a:tblPr/>
              <a:tblGrid>
                <a:gridCol w="2743200"/>
                <a:gridCol w="2912573"/>
                <a:gridCol w="2573826"/>
              </a:tblGrid>
              <a:tr h="1956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Hundreds</a:t>
                      </a: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Tens</a:t>
                      </a: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Ones</a:t>
                      </a: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2045" name="Text Placeholder 2"/>
          <p:cNvSpPr txBox="1">
            <a:spLocks/>
          </p:cNvSpPr>
          <p:nvPr/>
        </p:nvSpPr>
        <p:spPr bwMode="auto">
          <a:xfrm>
            <a:off x="6858000" y="4105930"/>
            <a:ext cx="96769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rgbClr val="FF6600"/>
                </a:solidFill>
                <a:latin typeface="Orly's Font 2" pitchFamily="66" charset="0"/>
              </a:rPr>
              <a:t>6</a:t>
            </a:r>
          </a:p>
        </p:txBody>
      </p:sp>
      <p:sp>
        <p:nvSpPr>
          <p:cNvPr id="2046" name="Text Placeholder 2"/>
          <p:cNvSpPr txBox="1">
            <a:spLocks/>
          </p:cNvSpPr>
          <p:nvPr/>
        </p:nvSpPr>
        <p:spPr bwMode="auto">
          <a:xfrm>
            <a:off x="4256081" y="4105930"/>
            <a:ext cx="6723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FF6600"/>
                </a:solidFill>
                <a:latin typeface="Orly's Font 2" pitchFamily="66" charset="0"/>
              </a:rPr>
              <a:t>0</a:t>
            </a:r>
            <a:endParaRPr lang="en-US" sz="2800" dirty="0">
              <a:solidFill>
                <a:srgbClr val="FF6600"/>
              </a:solidFill>
              <a:latin typeface="Orly's Font 2" pitchFamily="66" charset="0"/>
            </a:endParaRPr>
          </a:p>
        </p:txBody>
      </p:sp>
      <p:sp>
        <p:nvSpPr>
          <p:cNvPr id="2041" name="Text Placeholder 2"/>
          <p:cNvSpPr txBox="1">
            <a:spLocks/>
          </p:cNvSpPr>
          <p:nvPr/>
        </p:nvSpPr>
        <p:spPr bwMode="auto">
          <a:xfrm>
            <a:off x="1483728" y="4105930"/>
            <a:ext cx="5812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FF6600"/>
                </a:solidFill>
                <a:latin typeface="Orly's Font 2" pitchFamily="66" charset="0"/>
              </a:rPr>
              <a:t>2</a:t>
            </a:r>
            <a:endParaRPr lang="en-US" sz="2800" dirty="0">
              <a:solidFill>
                <a:srgbClr val="FF6600"/>
              </a:solidFill>
              <a:latin typeface="Orly's Font 2" pitchFamily="66" charset="0"/>
            </a:endParaRPr>
          </a:p>
        </p:txBody>
      </p:sp>
      <p:grpSp>
        <p:nvGrpSpPr>
          <p:cNvPr id="495" name="Group 494"/>
          <p:cNvGrpSpPr>
            <a:grpSpLocks noChangeAspect="1"/>
          </p:cNvGrpSpPr>
          <p:nvPr/>
        </p:nvGrpSpPr>
        <p:grpSpPr>
          <a:xfrm>
            <a:off x="4683809" y="1839613"/>
            <a:ext cx="240172" cy="1765993"/>
            <a:chOff x="5098310" y="226835"/>
            <a:chExt cx="606056" cy="4616434"/>
          </a:xfrm>
          <a:solidFill>
            <a:srgbClr val="21DAFF"/>
          </a:solidFill>
        </p:grpSpPr>
        <p:sp>
          <p:nvSpPr>
            <p:cNvPr id="496" name="Cube 495"/>
            <p:cNvSpPr/>
            <p:nvPr/>
          </p:nvSpPr>
          <p:spPr>
            <a:xfrm>
              <a:off x="5098310" y="424279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7" name="Cube 496"/>
            <p:cNvSpPr/>
            <p:nvPr/>
          </p:nvSpPr>
          <p:spPr>
            <a:xfrm>
              <a:off x="5098310" y="3791399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8" name="Cube 497"/>
            <p:cNvSpPr/>
            <p:nvPr/>
          </p:nvSpPr>
          <p:spPr>
            <a:xfrm>
              <a:off x="5098310" y="334248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9" name="Cube 498"/>
            <p:cNvSpPr/>
            <p:nvPr/>
          </p:nvSpPr>
          <p:spPr>
            <a:xfrm>
              <a:off x="5098310" y="289003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0" name="Cube 499"/>
            <p:cNvSpPr/>
            <p:nvPr/>
          </p:nvSpPr>
          <p:spPr>
            <a:xfrm>
              <a:off x="5098310" y="244661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1" name="Cube 500"/>
            <p:cNvSpPr/>
            <p:nvPr/>
          </p:nvSpPr>
          <p:spPr>
            <a:xfrm>
              <a:off x="5098310" y="200586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2" name="Cube 501"/>
            <p:cNvSpPr/>
            <p:nvPr/>
          </p:nvSpPr>
          <p:spPr>
            <a:xfrm>
              <a:off x="5098310" y="155862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3" name="Cube 502"/>
            <p:cNvSpPr/>
            <p:nvPr/>
          </p:nvSpPr>
          <p:spPr>
            <a:xfrm>
              <a:off x="5098310" y="111787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4" name="Cube 503"/>
            <p:cNvSpPr/>
            <p:nvPr/>
          </p:nvSpPr>
          <p:spPr>
            <a:xfrm>
              <a:off x="5098310" y="67241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5" name="Cube 504"/>
            <p:cNvSpPr/>
            <p:nvPr/>
          </p:nvSpPr>
          <p:spPr>
            <a:xfrm>
              <a:off x="5098310" y="22683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79" name="Group 278"/>
          <p:cNvGrpSpPr>
            <a:grpSpLocks noChangeAspect="1"/>
          </p:cNvGrpSpPr>
          <p:nvPr/>
        </p:nvGrpSpPr>
        <p:grpSpPr>
          <a:xfrm>
            <a:off x="811389" y="2069394"/>
            <a:ext cx="1978576" cy="1811028"/>
            <a:chOff x="4984376" y="654406"/>
            <a:chExt cx="4344978" cy="4273528"/>
          </a:xfrm>
          <a:solidFill>
            <a:srgbClr val="21DAFF"/>
          </a:solidFill>
        </p:grpSpPr>
        <p:grpSp>
          <p:nvGrpSpPr>
            <p:cNvPr id="280" name="Group 279"/>
            <p:cNvGrpSpPr>
              <a:grpSpLocks noChangeAspect="1"/>
            </p:cNvGrpSpPr>
            <p:nvPr/>
          </p:nvGrpSpPr>
          <p:grpSpPr>
            <a:xfrm>
              <a:off x="4984376" y="662294"/>
              <a:ext cx="560004" cy="4265640"/>
              <a:chOff x="5098310" y="226835"/>
              <a:chExt cx="606056" cy="4616434"/>
            </a:xfrm>
            <a:grpFill/>
          </p:grpSpPr>
          <p:sp>
            <p:nvSpPr>
              <p:cNvPr id="544" name="Cube 543"/>
              <p:cNvSpPr/>
              <p:nvPr/>
            </p:nvSpPr>
            <p:spPr>
              <a:xfrm>
                <a:off x="5098310" y="424279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5" name="Cube 544"/>
              <p:cNvSpPr/>
              <p:nvPr/>
            </p:nvSpPr>
            <p:spPr>
              <a:xfrm>
                <a:off x="5098310" y="3791399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6" name="Cube 545"/>
              <p:cNvSpPr/>
              <p:nvPr/>
            </p:nvSpPr>
            <p:spPr>
              <a:xfrm>
                <a:off x="5098310" y="334248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7" name="Cube 546"/>
              <p:cNvSpPr/>
              <p:nvPr/>
            </p:nvSpPr>
            <p:spPr>
              <a:xfrm>
                <a:off x="5098310" y="289690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8" name="Cube 547"/>
              <p:cNvSpPr/>
              <p:nvPr/>
            </p:nvSpPr>
            <p:spPr>
              <a:xfrm>
                <a:off x="5098310" y="244661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9" name="Cube 548"/>
              <p:cNvSpPr/>
              <p:nvPr/>
            </p:nvSpPr>
            <p:spPr>
              <a:xfrm>
                <a:off x="5098310" y="200586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0" name="Cube 549"/>
              <p:cNvSpPr/>
              <p:nvPr/>
            </p:nvSpPr>
            <p:spPr>
              <a:xfrm>
                <a:off x="5098310" y="155862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1" name="Cube 550"/>
              <p:cNvSpPr/>
              <p:nvPr/>
            </p:nvSpPr>
            <p:spPr>
              <a:xfrm>
                <a:off x="5098310" y="111787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2" name="Cube 551"/>
              <p:cNvSpPr/>
              <p:nvPr/>
            </p:nvSpPr>
            <p:spPr>
              <a:xfrm>
                <a:off x="5098310" y="67241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3" name="Cube 552"/>
              <p:cNvSpPr/>
              <p:nvPr/>
            </p:nvSpPr>
            <p:spPr>
              <a:xfrm>
                <a:off x="5098310" y="22683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81" name="Group 280"/>
            <p:cNvGrpSpPr>
              <a:grpSpLocks noChangeAspect="1"/>
            </p:cNvGrpSpPr>
            <p:nvPr/>
          </p:nvGrpSpPr>
          <p:grpSpPr>
            <a:xfrm>
              <a:off x="5401430" y="661133"/>
              <a:ext cx="560004" cy="4265640"/>
              <a:chOff x="5098310" y="226835"/>
              <a:chExt cx="606056" cy="4616434"/>
            </a:xfrm>
            <a:grpFill/>
          </p:grpSpPr>
          <p:sp>
            <p:nvSpPr>
              <p:cNvPr id="534" name="Cube 533"/>
              <p:cNvSpPr/>
              <p:nvPr/>
            </p:nvSpPr>
            <p:spPr>
              <a:xfrm>
                <a:off x="5098310" y="424279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5" name="Cube 534"/>
              <p:cNvSpPr/>
              <p:nvPr/>
            </p:nvSpPr>
            <p:spPr>
              <a:xfrm>
                <a:off x="5098310" y="3791398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6" name="Cube 535"/>
              <p:cNvSpPr/>
              <p:nvPr/>
            </p:nvSpPr>
            <p:spPr>
              <a:xfrm>
                <a:off x="5098310" y="334248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7" name="Cube 536"/>
              <p:cNvSpPr/>
              <p:nvPr/>
            </p:nvSpPr>
            <p:spPr>
              <a:xfrm>
                <a:off x="5098310" y="289690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8" name="Cube 537"/>
              <p:cNvSpPr/>
              <p:nvPr/>
            </p:nvSpPr>
            <p:spPr>
              <a:xfrm>
                <a:off x="5098310" y="245144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9" name="Cube 538"/>
              <p:cNvSpPr/>
              <p:nvPr/>
            </p:nvSpPr>
            <p:spPr>
              <a:xfrm>
                <a:off x="5098310" y="200586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0" name="Cube 539"/>
              <p:cNvSpPr/>
              <p:nvPr/>
            </p:nvSpPr>
            <p:spPr>
              <a:xfrm>
                <a:off x="5098310" y="1563451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1" name="Cube 540"/>
              <p:cNvSpPr/>
              <p:nvPr/>
            </p:nvSpPr>
            <p:spPr>
              <a:xfrm>
                <a:off x="5098310" y="111787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2" name="Cube 541"/>
              <p:cNvSpPr/>
              <p:nvPr/>
            </p:nvSpPr>
            <p:spPr>
              <a:xfrm>
                <a:off x="5098310" y="67241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3" name="Cube 542"/>
              <p:cNvSpPr/>
              <p:nvPr/>
            </p:nvSpPr>
            <p:spPr>
              <a:xfrm>
                <a:off x="5098310" y="22683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82" name="Group 281"/>
            <p:cNvGrpSpPr>
              <a:grpSpLocks noChangeAspect="1"/>
            </p:cNvGrpSpPr>
            <p:nvPr/>
          </p:nvGrpSpPr>
          <p:grpSpPr>
            <a:xfrm>
              <a:off x="5822950" y="661133"/>
              <a:ext cx="560004" cy="4265640"/>
              <a:chOff x="5098310" y="226835"/>
              <a:chExt cx="606056" cy="4616434"/>
            </a:xfrm>
            <a:grpFill/>
          </p:grpSpPr>
          <p:sp>
            <p:nvSpPr>
              <p:cNvPr id="524" name="Cube 523"/>
              <p:cNvSpPr/>
              <p:nvPr/>
            </p:nvSpPr>
            <p:spPr>
              <a:xfrm>
                <a:off x="5098310" y="424279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5" name="Cube 524"/>
              <p:cNvSpPr/>
              <p:nvPr/>
            </p:nvSpPr>
            <p:spPr>
              <a:xfrm>
                <a:off x="5098310" y="3791398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6" name="Cube 525"/>
              <p:cNvSpPr/>
              <p:nvPr/>
            </p:nvSpPr>
            <p:spPr>
              <a:xfrm>
                <a:off x="5098310" y="334248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7" name="Cube 526"/>
              <p:cNvSpPr/>
              <p:nvPr/>
            </p:nvSpPr>
            <p:spPr>
              <a:xfrm>
                <a:off x="5098310" y="289690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8" name="Cube 527"/>
              <p:cNvSpPr/>
              <p:nvPr/>
            </p:nvSpPr>
            <p:spPr>
              <a:xfrm>
                <a:off x="5098310" y="245144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9" name="Cube 528"/>
              <p:cNvSpPr/>
              <p:nvPr/>
            </p:nvSpPr>
            <p:spPr>
              <a:xfrm>
                <a:off x="5098310" y="200586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0" name="Cube 529"/>
              <p:cNvSpPr/>
              <p:nvPr/>
            </p:nvSpPr>
            <p:spPr>
              <a:xfrm>
                <a:off x="5098310" y="1563451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1" name="Cube 530"/>
              <p:cNvSpPr/>
              <p:nvPr/>
            </p:nvSpPr>
            <p:spPr>
              <a:xfrm>
                <a:off x="5098310" y="111787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2" name="Cube 531"/>
              <p:cNvSpPr/>
              <p:nvPr/>
            </p:nvSpPr>
            <p:spPr>
              <a:xfrm>
                <a:off x="5098310" y="67241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3" name="Cube 532"/>
              <p:cNvSpPr/>
              <p:nvPr/>
            </p:nvSpPr>
            <p:spPr>
              <a:xfrm>
                <a:off x="5098310" y="22683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83" name="Group 282"/>
            <p:cNvGrpSpPr/>
            <p:nvPr/>
          </p:nvGrpSpPr>
          <p:grpSpPr>
            <a:xfrm>
              <a:off x="6239532" y="656195"/>
              <a:ext cx="1404928" cy="4266801"/>
              <a:chOff x="6927476" y="535303"/>
              <a:chExt cx="1404928" cy="4266801"/>
            </a:xfrm>
            <a:grpFill/>
          </p:grpSpPr>
          <p:grpSp>
            <p:nvGrpSpPr>
              <p:cNvPr id="329" name="Group 328"/>
              <p:cNvGrpSpPr>
                <a:grpSpLocks noChangeAspect="1"/>
              </p:cNvGrpSpPr>
              <p:nvPr/>
            </p:nvGrpSpPr>
            <p:grpSpPr>
              <a:xfrm>
                <a:off x="6927476" y="536464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356" name="Cube 355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7" name="Cube 356"/>
                <p:cNvSpPr/>
                <p:nvPr/>
              </p:nvSpPr>
              <p:spPr>
                <a:xfrm>
                  <a:off x="5098310" y="3791399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4" name="Cube 493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7" name="Cube 516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8" name="Cube 517"/>
                <p:cNvSpPr/>
                <p:nvPr/>
              </p:nvSpPr>
              <p:spPr>
                <a:xfrm>
                  <a:off x="5098310" y="2400862"/>
                  <a:ext cx="606056" cy="600478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9" name="Cube 518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0" name="Cube 519"/>
                <p:cNvSpPr/>
                <p:nvPr/>
              </p:nvSpPr>
              <p:spPr>
                <a:xfrm>
                  <a:off x="5098310" y="155862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1" name="Cube 520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2" name="Cube 521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3" name="Cube 522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30" name="Group 329"/>
              <p:cNvGrpSpPr>
                <a:grpSpLocks noChangeAspect="1"/>
              </p:cNvGrpSpPr>
              <p:nvPr/>
            </p:nvGrpSpPr>
            <p:grpSpPr>
              <a:xfrm>
                <a:off x="7350880" y="535303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342" name="Cube 341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3" name="Cube 342"/>
                <p:cNvSpPr/>
                <p:nvPr/>
              </p:nvSpPr>
              <p:spPr>
                <a:xfrm>
                  <a:off x="5098310" y="3791398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4" name="Cube 343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5" name="Cube 344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0" name="Cube 349"/>
                <p:cNvSpPr/>
                <p:nvPr/>
              </p:nvSpPr>
              <p:spPr>
                <a:xfrm>
                  <a:off x="5098310" y="245144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1" name="Cube 350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2" name="Cube 351"/>
                <p:cNvSpPr/>
                <p:nvPr/>
              </p:nvSpPr>
              <p:spPr>
                <a:xfrm>
                  <a:off x="5098310" y="1563451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3" name="Cube 352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4" name="Cube 353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5" name="Cube 354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31" name="Group 330"/>
              <p:cNvGrpSpPr>
                <a:grpSpLocks noChangeAspect="1"/>
              </p:cNvGrpSpPr>
              <p:nvPr/>
            </p:nvGrpSpPr>
            <p:grpSpPr>
              <a:xfrm>
                <a:off x="7772400" y="535303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332" name="Cube 331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3" name="Cube 332"/>
                <p:cNvSpPr/>
                <p:nvPr/>
              </p:nvSpPr>
              <p:spPr>
                <a:xfrm>
                  <a:off x="5098310" y="3791398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4" name="Cube 333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5" name="Cube 334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6" name="Cube 335"/>
                <p:cNvSpPr/>
                <p:nvPr/>
              </p:nvSpPr>
              <p:spPr>
                <a:xfrm>
                  <a:off x="5098310" y="245144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7" name="Cube 336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8" name="Cube 337"/>
                <p:cNvSpPr/>
                <p:nvPr/>
              </p:nvSpPr>
              <p:spPr>
                <a:xfrm>
                  <a:off x="5098310" y="1563451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9" name="Cube 338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0" name="Cube 339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1" name="Cube 340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84" name="Group 283"/>
            <p:cNvGrpSpPr/>
            <p:nvPr/>
          </p:nvGrpSpPr>
          <p:grpSpPr>
            <a:xfrm>
              <a:off x="7505700" y="655034"/>
              <a:ext cx="1404928" cy="4266801"/>
              <a:chOff x="6927476" y="535303"/>
              <a:chExt cx="1404928" cy="4266801"/>
            </a:xfrm>
            <a:grpFill/>
          </p:grpSpPr>
          <p:grpSp>
            <p:nvGrpSpPr>
              <p:cNvPr id="296" name="Group 295"/>
              <p:cNvGrpSpPr>
                <a:grpSpLocks noChangeAspect="1"/>
              </p:cNvGrpSpPr>
              <p:nvPr/>
            </p:nvGrpSpPr>
            <p:grpSpPr>
              <a:xfrm>
                <a:off x="6927476" y="536464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319" name="Cube 318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0" name="Cube 319"/>
                <p:cNvSpPr/>
                <p:nvPr/>
              </p:nvSpPr>
              <p:spPr>
                <a:xfrm>
                  <a:off x="5098310" y="3791399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1" name="Cube 320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2" name="Cube 321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3" name="Cube 322"/>
                <p:cNvSpPr/>
                <p:nvPr/>
              </p:nvSpPr>
              <p:spPr>
                <a:xfrm>
                  <a:off x="5098310" y="244661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4" name="Cube 323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5" name="Cube 324"/>
                <p:cNvSpPr/>
                <p:nvPr/>
              </p:nvSpPr>
              <p:spPr>
                <a:xfrm>
                  <a:off x="5098310" y="155862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6" name="Cube 325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7" name="Cube 326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8" name="Cube 327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97" name="Group 296"/>
              <p:cNvGrpSpPr>
                <a:grpSpLocks noChangeAspect="1"/>
              </p:cNvGrpSpPr>
              <p:nvPr/>
            </p:nvGrpSpPr>
            <p:grpSpPr>
              <a:xfrm>
                <a:off x="7350880" y="535303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309" name="Cube 308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0" name="Cube 309"/>
                <p:cNvSpPr/>
                <p:nvPr/>
              </p:nvSpPr>
              <p:spPr>
                <a:xfrm>
                  <a:off x="5098310" y="3791398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1" name="Cube 310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2" name="Cube 311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3" name="Cube 312"/>
                <p:cNvSpPr/>
                <p:nvPr/>
              </p:nvSpPr>
              <p:spPr>
                <a:xfrm>
                  <a:off x="5098310" y="245144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4" name="Cube 313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5" name="Cube 314"/>
                <p:cNvSpPr/>
                <p:nvPr/>
              </p:nvSpPr>
              <p:spPr>
                <a:xfrm>
                  <a:off x="5098310" y="1563451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6" name="Cube 315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7" name="Cube 316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8" name="Cube 317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98" name="Group 297"/>
              <p:cNvGrpSpPr>
                <a:grpSpLocks noChangeAspect="1"/>
              </p:cNvGrpSpPr>
              <p:nvPr/>
            </p:nvGrpSpPr>
            <p:grpSpPr>
              <a:xfrm>
                <a:off x="7772400" y="535303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299" name="Cube 298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0" name="Cube 299"/>
                <p:cNvSpPr/>
                <p:nvPr/>
              </p:nvSpPr>
              <p:spPr>
                <a:xfrm>
                  <a:off x="5098310" y="3791398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1" name="Cube 300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2" name="Cube 301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3" name="Cube 302"/>
                <p:cNvSpPr/>
                <p:nvPr/>
              </p:nvSpPr>
              <p:spPr>
                <a:xfrm>
                  <a:off x="5098310" y="245144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4" name="Cube 303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5" name="Cube 304"/>
                <p:cNvSpPr/>
                <p:nvPr/>
              </p:nvSpPr>
              <p:spPr>
                <a:xfrm>
                  <a:off x="5098310" y="1563451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6" name="Cube 305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7" name="Cube 306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8" name="Cube 307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85" name="Group 284"/>
            <p:cNvGrpSpPr>
              <a:grpSpLocks noChangeAspect="1"/>
            </p:cNvGrpSpPr>
            <p:nvPr/>
          </p:nvGrpSpPr>
          <p:grpSpPr>
            <a:xfrm>
              <a:off x="8769350" y="654406"/>
              <a:ext cx="560004" cy="4265640"/>
              <a:chOff x="5098310" y="226835"/>
              <a:chExt cx="606056" cy="4616434"/>
            </a:xfrm>
            <a:grpFill/>
          </p:grpSpPr>
          <p:sp>
            <p:nvSpPr>
              <p:cNvPr id="286" name="Cube 285"/>
              <p:cNvSpPr/>
              <p:nvPr/>
            </p:nvSpPr>
            <p:spPr>
              <a:xfrm>
                <a:off x="5098310" y="424279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7" name="Cube 286"/>
              <p:cNvSpPr/>
              <p:nvPr/>
            </p:nvSpPr>
            <p:spPr>
              <a:xfrm>
                <a:off x="5098310" y="3791399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8" name="Cube 287"/>
              <p:cNvSpPr/>
              <p:nvPr/>
            </p:nvSpPr>
            <p:spPr>
              <a:xfrm>
                <a:off x="5098310" y="334248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9" name="Cube 288"/>
              <p:cNvSpPr/>
              <p:nvPr/>
            </p:nvSpPr>
            <p:spPr>
              <a:xfrm>
                <a:off x="5098310" y="289003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0" name="Cube 289"/>
              <p:cNvSpPr/>
              <p:nvPr/>
            </p:nvSpPr>
            <p:spPr>
              <a:xfrm>
                <a:off x="5098310" y="244661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1" name="Cube 290"/>
              <p:cNvSpPr/>
              <p:nvPr/>
            </p:nvSpPr>
            <p:spPr>
              <a:xfrm>
                <a:off x="5098310" y="200586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2" name="Cube 291"/>
              <p:cNvSpPr/>
              <p:nvPr/>
            </p:nvSpPr>
            <p:spPr>
              <a:xfrm>
                <a:off x="5098310" y="155862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3" name="Cube 292"/>
              <p:cNvSpPr/>
              <p:nvPr/>
            </p:nvSpPr>
            <p:spPr>
              <a:xfrm>
                <a:off x="5098310" y="111787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4" name="Cube 293"/>
              <p:cNvSpPr/>
              <p:nvPr/>
            </p:nvSpPr>
            <p:spPr>
              <a:xfrm>
                <a:off x="5098310" y="67241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5" name="Cube 294"/>
              <p:cNvSpPr/>
              <p:nvPr/>
            </p:nvSpPr>
            <p:spPr>
              <a:xfrm>
                <a:off x="5098310" y="22683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554" name="Group 553"/>
          <p:cNvGrpSpPr>
            <a:grpSpLocks noChangeAspect="1"/>
          </p:cNvGrpSpPr>
          <p:nvPr/>
        </p:nvGrpSpPr>
        <p:grpSpPr>
          <a:xfrm>
            <a:off x="4408796" y="1839613"/>
            <a:ext cx="240172" cy="1765993"/>
            <a:chOff x="5098310" y="226835"/>
            <a:chExt cx="606056" cy="4616434"/>
          </a:xfrm>
          <a:solidFill>
            <a:srgbClr val="21DAFF"/>
          </a:solidFill>
        </p:grpSpPr>
        <p:sp>
          <p:nvSpPr>
            <p:cNvPr id="555" name="Cube 554"/>
            <p:cNvSpPr/>
            <p:nvPr/>
          </p:nvSpPr>
          <p:spPr>
            <a:xfrm>
              <a:off x="5098310" y="424279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56" name="Cube 555"/>
            <p:cNvSpPr/>
            <p:nvPr/>
          </p:nvSpPr>
          <p:spPr>
            <a:xfrm>
              <a:off x="5098310" y="3791399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57" name="Cube 556"/>
            <p:cNvSpPr/>
            <p:nvPr/>
          </p:nvSpPr>
          <p:spPr>
            <a:xfrm>
              <a:off x="5098310" y="334248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58" name="Cube 557"/>
            <p:cNvSpPr/>
            <p:nvPr/>
          </p:nvSpPr>
          <p:spPr>
            <a:xfrm>
              <a:off x="5098310" y="2896902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59" name="Cube 558"/>
            <p:cNvSpPr/>
            <p:nvPr/>
          </p:nvSpPr>
          <p:spPr>
            <a:xfrm>
              <a:off x="5098310" y="244661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60" name="Cube 559"/>
            <p:cNvSpPr/>
            <p:nvPr/>
          </p:nvSpPr>
          <p:spPr>
            <a:xfrm>
              <a:off x="5098310" y="200586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61" name="Cube 560"/>
            <p:cNvSpPr/>
            <p:nvPr/>
          </p:nvSpPr>
          <p:spPr>
            <a:xfrm>
              <a:off x="5098310" y="155862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62" name="Cube 561"/>
            <p:cNvSpPr/>
            <p:nvPr/>
          </p:nvSpPr>
          <p:spPr>
            <a:xfrm>
              <a:off x="5098310" y="111787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63" name="Cube 562"/>
            <p:cNvSpPr/>
            <p:nvPr/>
          </p:nvSpPr>
          <p:spPr>
            <a:xfrm>
              <a:off x="5098310" y="67241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64" name="Cube 563"/>
            <p:cNvSpPr/>
            <p:nvPr/>
          </p:nvSpPr>
          <p:spPr>
            <a:xfrm>
              <a:off x="5098310" y="22683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007" name="Rounded Rectangle 1006"/>
          <p:cNvSpPr/>
          <p:nvPr/>
        </p:nvSpPr>
        <p:spPr>
          <a:xfrm>
            <a:off x="3174920" y="1776806"/>
            <a:ext cx="3008569" cy="1828800"/>
          </a:xfrm>
          <a:prstGeom prst="roundRect">
            <a:avLst/>
          </a:prstGeom>
          <a:noFill/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65" name="Cube 564"/>
          <p:cNvSpPr/>
          <p:nvPr/>
        </p:nvSpPr>
        <p:spPr>
          <a:xfrm>
            <a:off x="6662984" y="3408288"/>
            <a:ext cx="206305" cy="197318"/>
          </a:xfrm>
          <a:prstGeom prst="cube">
            <a:avLst/>
          </a:prstGeom>
          <a:solidFill>
            <a:srgbClr val="21DAF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66" name="Cube 565"/>
          <p:cNvSpPr/>
          <p:nvPr/>
        </p:nvSpPr>
        <p:spPr>
          <a:xfrm>
            <a:off x="7462874" y="3408288"/>
            <a:ext cx="206305" cy="197318"/>
          </a:xfrm>
          <a:prstGeom prst="cube">
            <a:avLst/>
          </a:prstGeom>
          <a:solidFill>
            <a:srgbClr val="21DAF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67" name="Cube 566"/>
          <p:cNvSpPr/>
          <p:nvPr/>
        </p:nvSpPr>
        <p:spPr>
          <a:xfrm>
            <a:off x="6929614" y="3408288"/>
            <a:ext cx="206305" cy="197318"/>
          </a:xfrm>
          <a:prstGeom prst="cube">
            <a:avLst/>
          </a:prstGeom>
          <a:solidFill>
            <a:srgbClr val="21DAF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68" name="Cube 567"/>
          <p:cNvSpPr/>
          <p:nvPr/>
        </p:nvSpPr>
        <p:spPr>
          <a:xfrm>
            <a:off x="7996132" y="3408288"/>
            <a:ext cx="206305" cy="197318"/>
          </a:xfrm>
          <a:prstGeom prst="cube">
            <a:avLst/>
          </a:prstGeom>
          <a:solidFill>
            <a:srgbClr val="21DAF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4365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7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7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8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8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8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8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8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8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5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10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 tmFilter="0, 0; .2, .5; .8, .5; 1, 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250" autoRev="1" fill="hold"/>
                                        <p:tgtEl>
                                          <p:spTgt spid="2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 tmFilter="0, 0; .2, .5; .8, .5; 1, 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250" autoRev="1" fill="hold"/>
                                        <p:tgtEl>
                                          <p:spTgt spid="3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2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 tmFilter="0, 0; .2, .5; .8, .5; 1, 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8" dur="250" autoRev="1" fill="hold"/>
                                        <p:tgtEl>
                                          <p:spTgt spid="3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 tmFilter="0, 0; .2, .5; .8, .5; 1, 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" dur="250" autoRev="1" fill="hold"/>
                                        <p:tgtEl>
                                          <p:spTgt spid="3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 tmFilter="0, 0; .2, .5; .8, .5; 1, 0"/>
                                        <p:tgtEl>
                                          <p:spTgt spid="5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4" dur="250" autoRev="1" fill="hold"/>
                                        <p:tgtEl>
                                          <p:spTgt spid="5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 tmFilter="0, 0; .2, .5; .8, .5; 1, 0"/>
                                        <p:tgtEl>
                                          <p:spTgt spid="5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7" dur="250" autoRev="1" fill="hold"/>
                                        <p:tgtEl>
                                          <p:spTgt spid="5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 tmFilter="0, 0; .2, .5; .8, .5; 1, 0"/>
                                        <p:tgtEl>
                                          <p:spTgt spid="5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0" dur="250" autoRev="1" fill="hold"/>
                                        <p:tgtEl>
                                          <p:spTgt spid="5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 tmFilter="0, 0; .2, .5; .8, .5; 1, 0"/>
                                        <p:tgtEl>
                                          <p:spTgt spid="5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3" dur="250" autoRev="1" fill="hold"/>
                                        <p:tgtEl>
                                          <p:spTgt spid="5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7" grpId="0" animBg="1"/>
      <p:bldP spid="347" grpId="1" animBg="1"/>
      <p:bldP spid="348" grpId="0" animBg="1"/>
      <p:bldP spid="348" grpId="1" animBg="1"/>
      <p:bldP spid="2045" grpId="0"/>
      <p:bldP spid="2046" grpId="0"/>
      <p:bldP spid="2041" grpId="0"/>
      <p:bldP spid="1007" grpId="0" animBg="1"/>
      <p:bldP spid="1007" grpId="1" animBg="1"/>
      <p:bldP spid="565" grpId="0" animBg="1"/>
      <p:bldP spid="565" grpId="1" animBg="1"/>
      <p:bldP spid="566" grpId="0" animBg="1"/>
      <p:bldP spid="566" grpId="1" animBg="1"/>
      <p:bldP spid="567" grpId="0" animBg="1"/>
      <p:bldP spid="567" grpId="1" animBg="1"/>
      <p:bldP spid="568" grpId="0" animBg="1"/>
      <p:bldP spid="568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2900" y="1417588"/>
            <a:ext cx="85725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have learned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to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regroup objects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trading ones, tens, and hundreds.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11383</TotalTime>
  <Words>376</Words>
  <Application>Microsoft Office PowerPoint</Application>
  <PresentationFormat>On-screen Show (16:9)</PresentationFormat>
  <Paragraphs>46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Arial</vt:lpstr>
      <vt:lpstr>Courier New</vt:lpstr>
      <vt:lpstr>MS PGothic</vt:lpstr>
      <vt:lpstr>Orly's Font 2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387</cp:revision>
  <dcterms:created xsi:type="dcterms:W3CDTF">2011-06-12T17:04:43Z</dcterms:created>
  <dcterms:modified xsi:type="dcterms:W3CDTF">2015-06-07T11:31:56Z</dcterms:modified>
</cp:coreProperties>
</file>